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FEA4"/>
    <a:srgbClr val="0068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478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A870-36CA-4263-BF24-0681132751E3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9F02-F309-45B7-BED7-32FF7335A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A870-36CA-4263-BF24-0681132751E3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9F02-F309-45B7-BED7-32FF7335A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A870-36CA-4263-BF24-0681132751E3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9F02-F309-45B7-BED7-32FF7335A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A870-36CA-4263-BF24-0681132751E3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9F02-F309-45B7-BED7-32FF7335A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A870-36CA-4263-BF24-0681132751E3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9F02-F309-45B7-BED7-32FF7335A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A870-36CA-4263-BF24-0681132751E3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9F02-F309-45B7-BED7-32FF7335A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A870-36CA-4263-BF24-0681132751E3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9F02-F309-45B7-BED7-32FF7335A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A870-36CA-4263-BF24-0681132751E3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9F02-F309-45B7-BED7-32FF7335A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A870-36CA-4263-BF24-0681132751E3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9F02-F309-45B7-BED7-32FF7335A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A870-36CA-4263-BF24-0681132751E3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9F02-F309-45B7-BED7-32FF7335A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A870-36CA-4263-BF24-0681132751E3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9F02-F309-45B7-BED7-32FF7335A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0A870-36CA-4263-BF24-0681132751E3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E9F02-F309-45B7-BED7-32FF7335A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nagold.ru/ssylky/line01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714348" y="5786454"/>
            <a:ext cx="1428760" cy="714380"/>
          </a:xfrm>
          <a:prstGeom prst="horizontalScroll">
            <a:avLst/>
          </a:prstGeom>
          <a:solidFill>
            <a:srgbClr val="DCFE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Кроссворд  «Угадай-ка»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73088" y="6286496"/>
            <a:ext cx="470912" cy="571504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://img-fotki.yandex.ru/get/4123/981986.29/0_833e3_c1b6f605_ori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071942"/>
            <a:ext cx="4190212" cy="237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682F"/>
                </a:solidFill>
              </a:rPr>
              <a:t>Правила работы над кроссвордом:</a:t>
            </a:r>
          </a:p>
          <a:p>
            <a:r>
              <a:rPr lang="ru-RU" dirty="0" smtClean="0">
                <a:solidFill>
                  <a:srgbClr val="00682F"/>
                </a:solidFill>
              </a:rPr>
              <a:t>Щелкни по цифре- прочтёшь вопрос.</a:t>
            </a:r>
          </a:p>
          <a:p>
            <a:r>
              <a:rPr lang="ru-RU" dirty="0" smtClean="0">
                <a:solidFill>
                  <a:srgbClr val="00682F"/>
                </a:solidFill>
              </a:rPr>
              <a:t>Щелкни по стрелке- проверишь ответ.</a:t>
            </a:r>
          </a:p>
          <a:p>
            <a:r>
              <a:rPr lang="ru-RU" dirty="0" smtClean="0">
                <a:solidFill>
                  <a:srgbClr val="00682F"/>
                </a:solidFill>
              </a:rPr>
              <a:t>Правильно ответишь- солнышко улыбнется тебе.</a:t>
            </a:r>
            <a:endParaRPr lang="ru-RU" sz="2000" dirty="0" smtClean="0">
              <a:solidFill>
                <a:srgbClr val="00682F"/>
              </a:solidFill>
            </a:endParaRPr>
          </a:p>
          <a:p>
            <a:endParaRPr lang="ru-RU" sz="2000" dirty="0" smtClean="0">
              <a:solidFill>
                <a:srgbClr val="00682F"/>
              </a:solidFill>
            </a:endParaRPr>
          </a:p>
          <a:p>
            <a:endParaRPr lang="ru-RU" sz="2000" dirty="0" smtClean="0">
              <a:solidFill>
                <a:srgbClr val="00682F"/>
              </a:solidFill>
            </a:endParaRPr>
          </a:p>
          <a:p>
            <a:endParaRPr lang="ru-RU" sz="2000" dirty="0" smtClean="0">
              <a:solidFill>
                <a:srgbClr val="00682F"/>
              </a:solidFill>
            </a:endParaRPr>
          </a:p>
          <a:p>
            <a:endParaRPr lang="ru-RU" sz="2000" dirty="0" smtClean="0">
              <a:solidFill>
                <a:srgbClr val="00682F"/>
              </a:solidFill>
            </a:endParaRPr>
          </a:p>
          <a:p>
            <a:r>
              <a:rPr lang="ru-RU" sz="2000" dirty="0" smtClean="0">
                <a:solidFill>
                  <a:srgbClr val="00682F"/>
                </a:solidFill>
              </a:rPr>
              <a:t>Составил:</a:t>
            </a:r>
            <a:endParaRPr lang="ru-RU" dirty="0">
              <a:solidFill>
                <a:srgbClr val="00682F"/>
              </a:solidFill>
            </a:endParaRPr>
          </a:p>
        </p:txBody>
      </p:sp>
      <p:sp>
        <p:nvSpPr>
          <p:cNvPr id="9" name="Управляющая кнопка: возврат 8">
            <a:hlinkClick r:id="rId3" action="ppaction://hlinksldjump" highlightClick="1"/>
          </p:cNvPr>
          <p:cNvSpPr/>
          <p:nvPr/>
        </p:nvSpPr>
        <p:spPr>
          <a:xfrm>
            <a:off x="2143108" y="5857892"/>
            <a:ext cx="571504" cy="571504"/>
          </a:xfrm>
          <a:prstGeom prst="actionButtonReturn">
            <a:avLst/>
          </a:prstGeom>
          <a:solidFill>
            <a:srgbClr val="DCFE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enagold.narod.ru/fon/clipart/d/der/derev1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642918"/>
            <a:ext cx="3714744" cy="5613389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214546" y="785794"/>
            <a:ext cx="414334" cy="42862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82F"/>
                </a:solidFill>
              </a:rPr>
              <a:t>п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14546" y="2071678"/>
            <a:ext cx="414334" cy="42862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82F"/>
                </a:solidFill>
              </a:rPr>
              <a:t>д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643174" y="1643050"/>
            <a:ext cx="414334" cy="42862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682F"/>
                </a:solidFill>
              </a:rPr>
              <a:t>р</a:t>
            </a:r>
            <a:endParaRPr lang="ru-RU" sz="2800" b="1" dirty="0">
              <a:solidFill>
                <a:srgbClr val="00682F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00430" y="1643050"/>
            <a:ext cx="414334" cy="42862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682F"/>
                </a:solidFill>
              </a:rPr>
              <a:t>н</a:t>
            </a:r>
            <a:endParaRPr lang="ru-RU" sz="2800" b="1" dirty="0">
              <a:solidFill>
                <a:srgbClr val="00682F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71802" y="1214422"/>
            <a:ext cx="414334" cy="42862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82F"/>
                </a:solidFill>
              </a:rPr>
              <a:t>т</a:t>
            </a:r>
            <a:endParaRPr lang="ru-RU" sz="2800" b="1" dirty="0">
              <a:solidFill>
                <a:srgbClr val="00682F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214546" y="1214422"/>
            <a:ext cx="414334" cy="42862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82F"/>
                </a:solidFill>
              </a:rPr>
              <a:t>л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214546" y="1643050"/>
            <a:ext cx="414334" cy="42862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82F"/>
                </a:solidFill>
              </a:rPr>
              <a:t>о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785918" y="1643050"/>
            <a:ext cx="414334" cy="42862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82F"/>
                </a:solidFill>
              </a:rPr>
              <a:t>к</a:t>
            </a:r>
            <a:endParaRPr lang="ru-RU" sz="2800" b="1" dirty="0">
              <a:solidFill>
                <a:srgbClr val="00682F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071802" y="1643050"/>
            <a:ext cx="414334" cy="42862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82F"/>
                </a:solidFill>
              </a:rPr>
              <a:t>е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929058" y="1643050"/>
            <a:ext cx="414334" cy="42862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682F"/>
                </a:solidFill>
              </a:rPr>
              <a:t>ь</a:t>
            </a:r>
            <a:endParaRPr lang="ru-RU" sz="2800" b="1" dirty="0">
              <a:solidFill>
                <a:srgbClr val="00682F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71802" y="785794"/>
            <a:ext cx="414334" cy="42862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82F"/>
                </a:solidFill>
              </a:rPr>
              <a:t>с</a:t>
            </a:r>
            <a:endParaRPr lang="ru-RU" sz="2800" b="1" dirty="0">
              <a:solidFill>
                <a:srgbClr val="00682F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071802" y="2071678"/>
            <a:ext cx="414334" cy="42862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82F"/>
                </a:solidFill>
              </a:rPr>
              <a:t>б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071802" y="2500306"/>
            <a:ext cx="414334" cy="42862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82F"/>
                </a:solidFill>
              </a:rPr>
              <a:t>е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071802" y="2928934"/>
            <a:ext cx="414334" cy="42862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82F"/>
                </a:solidFill>
              </a:rPr>
              <a:t>л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071802" y="3357562"/>
            <a:ext cx="414334" cy="42862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82F"/>
                </a:solidFill>
              </a:rPr>
              <a:t>ь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500430" y="2928934"/>
            <a:ext cx="414334" cy="42862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82F"/>
                </a:solidFill>
              </a:rPr>
              <a:t>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929058" y="2928934"/>
            <a:ext cx="414334" cy="42862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82F"/>
                </a:solidFill>
              </a:rPr>
              <a:t>с</a:t>
            </a:r>
            <a:endParaRPr lang="ru-RU" sz="2800" b="1" dirty="0">
              <a:solidFill>
                <a:srgbClr val="00682F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357686" y="2928934"/>
            <a:ext cx="414334" cy="42862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82F"/>
                </a:solidFill>
              </a:rPr>
              <a:t>т</a:t>
            </a:r>
            <a:endParaRPr lang="ru-RU" sz="2800" b="1" dirty="0">
              <a:solidFill>
                <a:srgbClr val="00682F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786314" y="2928934"/>
            <a:ext cx="414334" cy="42862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682F"/>
                </a:solidFill>
              </a:rPr>
              <a:t>ь</a:t>
            </a:r>
            <a:endParaRPr lang="ru-RU" sz="2800" b="1" dirty="0">
              <a:solidFill>
                <a:srgbClr val="00682F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214942" y="2928934"/>
            <a:ext cx="414334" cy="42862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82F"/>
                </a:solidFill>
              </a:rPr>
              <a:t>я</a:t>
            </a:r>
            <a:endParaRPr lang="ru-RU" sz="2800" b="1" dirty="0">
              <a:solidFill>
                <a:srgbClr val="00682F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929058" y="3357562"/>
            <a:ext cx="414334" cy="42862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82F"/>
                </a:solidFill>
              </a:rPr>
              <a:t>е</a:t>
            </a:r>
            <a:endParaRPr lang="ru-RU" sz="2800" b="1" dirty="0">
              <a:solidFill>
                <a:srgbClr val="00682F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929058" y="3786190"/>
            <a:ext cx="414334" cy="42862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82F"/>
                </a:solidFill>
              </a:rPr>
              <a:t>м</a:t>
            </a:r>
            <a:endParaRPr lang="ru-RU" sz="2800" b="1" dirty="0">
              <a:solidFill>
                <a:srgbClr val="00682F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929058" y="4214818"/>
            <a:ext cx="414334" cy="42862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82F"/>
                </a:solidFill>
              </a:rPr>
              <a:t>е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929058" y="4643446"/>
            <a:ext cx="414334" cy="42862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682F"/>
                </a:solidFill>
              </a:rPr>
              <a:t>н</a:t>
            </a:r>
            <a:endParaRPr lang="ru-RU" sz="2800" b="1" dirty="0">
              <a:solidFill>
                <a:srgbClr val="00682F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929058" y="5072074"/>
            <a:ext cx="414334" cy="42862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82F"/>
                </a:solidFill>
              </a:rPr>
              <a:t>а</a:t>
            </a:r>
            <a:endParaRPr lang="ru-RU" sz="2800" b="1" dirty="0">
              <a:solidFill>
                <a:srgbClr val="00682F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500430" y="4214818"/>
            <a:ext cx="414334" cy="42862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82F"/>
                </a:solidFill>
              </a:rPr>
              <a:t>в</a:t>
            </a:r>
            <a:endParaRPr lang="ru-RU" sz="2800" b="1" dirty="0">
              <a:solidFill>
                <a:srgbClr val="00682F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071802" y="4214818"/>
            <a:ext cx="414334" cy="42862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682F"/>
                </a:solidFill>
              </a:rPr>
              <a:t>ц</a:t>
            </a:r>
            <a:endParaRPr lang="ru-RU" sz="2800" b="1" dirty="0">
              <a:solidFill>
                <a:srgbClr val="00682F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357686" y="4214818"/>
            <a:ext cx="414334" cy="42862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82F"/>
                </a:solidFill>
              </a:rPr>
              <a:t>т</a:t>
            </a:r>
            <a:endParaRPr lang="ru-RU" sz="2800" b="1" dirty="0">
              <a:solidFill>
                <a:srgbClr val="00682F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214942" y="4214818"/>
            <a:ext cx="414334" cy="42862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82F"/>
                </a:solidFill>
              </a:rPr>
              <a:t>к</a:t>
            </a:r>
            <a:endParaRPr lang="ru-RU" sz="2800" b="1" dirty="0">
              <a:solidFill>
                <a:srgbClr val="00682F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786314" y="4214818"/>
            <a:ext cx="414334" cy="42862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82F"/>
                </a:solidFill>
              </a:rPr>
              <a:t>о</a:t>
            </a:r>
            <a:endParaRPr lang="ru-RU" sz="2800" b="1" dirty="0">
              <a:solidFill>
                <a:srgbClr val="00682F"/>
              </a:solidFill>
            </a:endParaRPr>
          </a:p>
        </p:txBody>
      </p:sp>
      <p:sp>
        <p:nvSpPr>
          <p:cNvPr id="52" name="Стрелка вниз 51"/>
          <p:cNvSpPr/>
          <p:nvPr/>
        </p:nvSpPr>
        <p:spPr>
          <a:xfrm>
            <a:off x="2285984" y="428604"/>
            <a:ext cx="285752" cy="35719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3" name="Стрелка вниз 52"/>
          <p:cNvSpPr/>
          <p:nvPr/>
        </p:nvSpPr>
        <p:spPr>
          <a:xfrm>
            <a:off x="3143240" y="428604"/>
            <a:ext cx="285752" cy="35719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5" name="Стрелка вниз 54"/>
          <p:cNvSpPr/>
          <p:nvPr/>
        </p:nvSpPr>
        <p:spPr>
          <a:xfrm>
            <a:off x="4000496" y="2571744"/>
            <a:ext cx="285752" cy="35719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7" name="Стрелка вправо 56"/>
          <p:cNvSpPr/>
          <p:nvPr/>
        </p:nvSpPr>
        <p:spPr>
          <a:xfrm>
            <a:off x="1357290" y="1643050"/>
            <a:ext cx="428628" cy="35719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9" name="Стрелка вправо 58"/>
          <p:cNvSpPr/>
          <p:nvPr/>
        </p:nvSpPr>
        <p:spPr>
          <a:xfrm>
            <a:off x="2643174" y="3000372"/>
            <a:ext cx="428628" cy="28575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0" name="Стрелка вправо 59"/>
          <p:cNvSpPr/>
          <p:nvPr/>
        </p:nvSpPr>
        <p:spPr>
          <a:xfrm>
            <a:off x="2643174" y="4286256"/>
            <a:ext cx="428628" cy="28575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6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lenagold.narod.ru/fon/clipart/j/jabl/kras/redapp0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29577">
            <a:off x="7715272" y="5214950"/>
            <a:ext cx="642249" cy="571504"/>
          </a:xfrm>
          <a:prstGeom prst="rect">
            <a:avLst/>
          </a:prstGeom>
          <a:noFill/>
        </p:spPr>
      </p:pic>
      <p:pic>
        <p:nvPicPr>
          <p:cNvPr id="1030" name="Picture 6" descr="http://lenagold.narod.ru/fon/clipart/j/jabl/kras/redapp0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5643578"/>
            <a:ext cx="536935" cy="477791"/>
          </a:xfrm>
          <a:prstGeom prst="rect">
            <a:avLst/>
          </a:prstGeom>
          <a:noFill/>
        </p:spPr>
      </p:pic>
      <p:sp>
        <p:nvSpPr>
          <p:cNvPr id="64" name="Управляющая кнопка: далее 63">
            <a:hlinkClick r:id="" action="ppaction://hlinkshowjump?jump=nextslide" highlightClick="1"/>
          </p:cNvPr>
          <p:cNvSpPr/>
          <p:nvPr/>
        </p:nvSpPr>
        <p:spPr>
          <a:xfrm>
            <a:off x="8673088" y="6286496"/>
            <a:ext cx="470912" cy="571504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0" y="5500702"/>
            <a:ext cx="6072230" cy="428628"/>
          </a:xfrm>
          <a:prstGeom prst="roundRect">
            <a:avLst/>
          </a:prstGeom>
          <a:solidFill>
            <a:srgbClr val="DCFE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B050"/>
                </a:solidFill>
              </a:rPr>
              <a:t>Орган, который образуется из цветка. В нем развиваются семена.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214282" y="5715016"/>
            <a:ext cx="6072230" cy="561980"/>
          </a:xfrm>
          <a:prstGeom prst="roundRect">
            <a:avLst/>
          </a:prstGeom>
          <a:solidFill>
            <a:srgbClr val="DCFE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B050"/>
                </a:solidFill>
              </a:rPr>
              <a:t>Орган растения который растет вверх. По нему проходят питательные вещества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428596" y="5929330"/>
            <a:ext cx="6072230" cy="500066"/>
          </a:xfrm>
          <a:prstGeom prst="roundRect">
            <a:avLst/>
          </a:prstGeom>
          <a:solidFill>
            <a:srgbClr val="DCFE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B050"/>
                </a:solidFill>
              </a:rPr>
              <a:t>Орган растения который растет вниз, находится в почве. 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42910" y="6143644"/>
            <a:ext cx="6072230" cy="571504"/>
          </a:xfrm>
          <a:prstGeom prst="roundRect">
            <a:avLst/>
          </a:prstGeom>
          <a:solidFill>
            <a:srgbClr val="DCFE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B050"/>
                </a:solidFill>
              </a:rPr>
              <a:t>Части растения, которые растут на побегах. С их помощью растение дышит.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1500166" y="6286496"/>
            <a:ext cx="6072230" cy="571504"/>
          </a:xfrm>
          <a:prstGeom prst="roundRect">
            <a:avLst/>
          </a:prstGeom>
          <a:solidFill>
            <a:srgbClr val="DCFE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B050"/>
                </a:solidFill>
              </a:rPr>
              <a:t>Части растения, которые находятся в плодах. Ими растение размножается.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500298" y="6429372"/>
            <a:ext cx="6072230" cy="428628"/>
          </a:xfrm>
          <a:prstGeom prst="roundRect">
            <a:avLst/>
          </a:prstGeom>
          <a:solidFill>
            <a:srgbClr val="DCFE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B050"/>
                </a:solidFill>
              </a:rPr>
              <a:t>Орган растения из которого развиваются плоды.</a:t>
            </a:r>
            <a:endParaRPr lang="ru-RU" sz="16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&amp;Acy;&amp;ncy;&amp;icy;&amp;mcy;&amp;acy;&amp;shcy;&amp;kcy;&amp;icy; &amp;ocy; &amp;pcy;&amp;ocy;&amp;gcy;&amp;ocy;&amp;dcy;&amp;iecy;, &amp;scy;&amp;ocy;&amp;lcy;&amp;ncy;&amp;tscy;&amp;iecy;, &amp;gcy;&amp;rcy;&amp;ocy;&amp;zcy;&amp;acy;, &amp;ocy;&amp;scy;&amp;iecy;&amp;ncy;&amp;softcy;, &amp;zcy;&amp;icy;&amp;mcy;&amp;acy;, &amp;vcy;&amp;iecy;&amp;scy;&amp;ncy;&amp;acy;, &amp;lcy;&amp;iecy;&amp;tcy;&amp;ocy; | smayliki - blestyashki - animashki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565354">
            <a:off x="82851" y="120267"/>
            <a:ext cx="1676400" cy="1752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5FA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5FA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5FA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5FA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5FA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5FA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5FA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5FA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5FA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5FA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5FA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5FA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7" grpId="0" animBg="1"/>
      <p:bldP spid="59" grpId="0" animBg="1"/>
      <p:bldP spid="60" grpId="0" animBg="1"/>
      <p:bldP spid="66" grpId="0" animBg="1"/>
      <p:bldP spid="66" grpId="1" animBg="1"/>
      <p:bldP spid="68" grpId="0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682F"/>
                </a:solidFill>
              </a:rPr>
              <a:t>Учитель-логопед</a:t>
            </a:r>
            <a:br>
              <a:rPr lang="ru-RU" dirty="0" smtClean="0">
                <a:solidFill>
                  <a:srgbClr val="00682F"/>
                </a:solidFill>
              </a:rPr>
            </a:br>
            <a:r>
              <a:rPr lang="ru-RU" dirty="0" smtClean="0">
                <a:solidFill>
                  <a:srgbClr val="00682F"/>
                </a:solidFill>
              </a:rPr>
              <a:t>Федоряченко Н Н</a:t>
            </a:r>
            <a:br>
              <a:rPr lang="ru-RU" dirty="0" smtClean="0">
                <a:solidFill>
                  <a:srgbClr val="00682F"/>
                </a:solidFill>
              </a:rPr>
            </a:br>
            <a:endParaRPr lang="ru-RU" dirty="0">
              <a:solidFill>
                <a:srgbClr val="00682F"/>
              </a:solidFill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0" y="6143644"/>
            <a:ext cx="714348" cy="714356"/>
          </a:xfrm>
          <a:prstGeom prst="actionButtonHome">
            <a:avLst/>
          </a:prstGeom>
          <a:solidFill>
            <a:srgbClr val="DCFE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01090" y="6215082"/>
            <a:ext cx="642910" cy="642918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Ресурсы: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/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en-US" sz="3200" b="1" dirty="0" smtClean="0">
                <a:solidFill>
                  <a:srgbClr val="00B050"/>
                </a:solidFill>
                <a:hlinkClick r:id="rId2"/>
              </a:rPr>
              <a:t>http://www.lenagold.ru/ssylky/line01.jpg</a:t>
            </a:r>
            <a:r>
              <a:rPr lang="ru-RU" sz="3200" b="1" dirty="0" smtClean="0">
                <a:solidFill>
                  <a:srgbClr val="00B050"/>
                </a:solidFill>
              </a:rPr>
              <a:t/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/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en-US" sz="3200" b="1" dirty="0" smtClean="0">
                <a:solidFill>
                  <a:srgbClr val="00B050"/>
                </a:solidFill>
              </a:rPr>
              <a:t>http://www.yandex.ru/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134</Words>
  <Application>Microsoft Office PowerPoint</Application>
  <PresentationFormat>Экран (4:3)</PresentationFormat>
  <Paragraphs>54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Кроссворд  «Угадай-ка» </vt:lpstr>
      <vt:lpstr>Слайд 2</vt:lpstr>
      <vt:lpstr>Учитель-логопед Федоряченко Н Н </vt:lpstr>
      <vt:lpstr>Ресурсы:  http://www.lenagold.ru/ssylky/line01.jpg  http://www.yandex.ru/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анимированного кроссворда с использованием автофигур</dc:title>
  <dc:creator>Max</dc:creator>
  <cp:lastModifiedBy>Max</cp:lastModifiedBy>
  <cp:revision>44</cp:revision>
  <dcterms:created xsi:type="dcterms:W3CDTF">2013-03-29T18:25:35Z</dcterms:created>
  <dcterms:modified xsi:type="dcterms:W3CDTF">2014-04-08T17:34:56Z</dcterms:modified>
</cp:coreProperties>
</file>