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4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44" autoAdjust="0"/>
    <p:restoredTop sz="86447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2677B-D992-419B-905F-7E8810EB4BB1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230BA-D479-4857-824C-8BBEC34E7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Дополнительно хорошо будет попросить дома раскрасить буквы в фонетически соответствующие цвета (здесь красный , синий , зелёный)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30BA-D479-4857-824C-8BBEC34E78B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BEC-C8DC-48A7-8340-4502615A339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40A2-20BD-4476-B21F-5C154E37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BEC-C8DC-48A7-8340-4502615A339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40A2-20BD-4476-B21F-5C154E37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BEC-C8DC-48A7-8340-4502615A339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40A2-20BD-4476-B21F-5C154E37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BEC-C8DC-48A7-8340-4502615A339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40A2-20BD-4476-B21F-5C154E37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BEC-C8DC-48A7-8340-4502615A339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40A2-20BD-4476-B21F-5C154E37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BEC-C8DC-48A7-8340-4502615A339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40A2-20BD-4476-B21F-5C154E37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BEC-C8DC-48A7-8340-4502615A339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40A2-20BD-4476-B21F-5C154E37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BEC-C8DC-48A7-8340-4502615A339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40A2-20BD-4476-B21F-5C154E37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BEC-C8DC-48A7-8340-4502615A339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40A2-20BD-4476-B21F-5C154E37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BEC-C8DC-48A7-8340-4502615A339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40A2-20BD-4476-B21F-5C154E37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BEC-C8DC-48A7-8340-4502615A339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40A2-20BD-4476-B21F-5C154E37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8BEC-C8DC-48A7-8340-4502615A339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E40A2-20BD-4476-B21F-5C154E37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24302"/>
          </a:xfrm>
        </p:spPr>
        <p:txBody>
          <a:bodyPr>
            <a:normAutofit/>
          </a:bodyPr>
          <a:lstStyle/>
          <a:p>
            <a:r>
              <a:rPr lang="ru-RU" dirty="0" smtClean="0"/>
              <a:t>Например тут  ,даны 5 прямоугольников ,каждый нужно превратить в отдельную букву ,вырезав тоже </a:t>
            </a:r>
            <a:r>
              <a:rPr lang="ru-RU" dirty="0" smtClean="0">
                <a:solidFill>
                  <a:srgbClr val="C00000"/>
                </a:solidFill>
              </a:rPr>
              <a:t>ТОЛЬКО ПРЯМОУГОЛЬНИКИ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За основу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ПРЯМОУГОЛЬНИК </a:t>
            </a:r>
          </a:p>
          <a:p>
            <a:r>
              <a:rPr lang="ru-RU" sz="1800" dirty="0" smtClean="0"/>
              <a:t>Ученица первой решила смоделировать </a:t>
            </a:r>
            <a:r>
              <a:rPr lang="ru-RU" sz="1800" dirty="0" err="1" smtClean="0"/>
              <a:t>буквыу</a:t>
            </a:r>
            <a:r>
              <a:rPr lang="ru-RU" sz="1800" dirty="0" smtClean="0"/>
              <a:t> П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008313" cy="5472608"/>
          </a:xfrm>
        </p:spPr>
        <p:txBody>
          <a:bodyPr/>
          <a:lstStyle/>
          <a:p>
            <a:r>
              <a:rPr lang="ru-RU" dirty="0" smtClean="0"/>
              <a:t>     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1-DSC_0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2592288" cy="3168352"/>
          </a:xfrm>
          <a:prstGeom prst="rect">
            <a:avLst/>
          </a:prstGeom>
        </p:spPr>
      </p:pic>
      <p:pic>
        <p:nvPicPr>
          <p:cNvPr id="6" name="Рисунок 5" descr="1-DSC_0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268760"/>
            <a:ext cx="2752874" cy="1944217"/>
          </a:xfrm>
          <a:prstGeom prst="rect">
            <a:avLst/>
          </a:prstGeom>
        </p:spPr>
      </p:pic>
      <p:pic>
        <p:nvPicPr>
          <p:cNvPr id="7" name="Рисунок 6" descr="1-DSC_0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988840"/>
            <a:ext cx="2748008" cy="1944216"/>
          </a:xfrm>
          <a:prstGeom prst="rect">
            <a:avLst/>
          </a:prstGeom>
        </p:spPr>
      </p:pic>
      <p:pic>
        <p:nvPicPr>
          <p:cNvPr id="8" name="Рисунок 7" descr="1-DSC_02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284984"/>
            <a:ext cx="2736304" cy="1800201"/>
          </a:xfrm>
          <a:prstGeom prst="rect">
            <a:avLst/>
          </a:prstGeom>
        </p:spPr>
      </p:pic>
      <p:pic>
        <p:nvPicPr>
          <p:cNvPr id="9" name="Рисунок 8" descr="1-DSC_02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4554126"/>
            <a:ext cx="3672408" cy="206573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Какой же будет вторая буква?</a:t>
            </a:r>
          </a:p>
          <a:p>
            <a:r>
              <a:rPr lang="ru-RU" sz="2000" dirty="0" smtClean="0"/>
              <a:t>(из простых вариантов ,где вырезается пока только один прямоугольник выбрана \придумана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буква Г 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У нас уже 2 буквы </a:t>
            </a:r>
            <a:endParaRPr lang="ru-RU" dirty="0"/>
          </a:p>
        </p:txBody>
      </p:sp>
      <p:pic>
        <p:nvPicPr>
          <p:cNvPr id="5" name="Рисунок 4" descr="1-DSC_0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700808"/>
            <a:ext cx="34473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-DSC_0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7" y="2708920"/>
            <a:ext cx="3590143" cy="2016224"/>
          </a:xfrm>
          <a:prstGeom prst="rect">
            <a:avLst/>
          </a:prstGeom>
        </p:spPr>
      </p:pic>
      <p:pic>
        <p:nvPicPr>
          <p:cNvPr id="8" name="Рисунок 7" descr="1-DSC_02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221088"/>
            <a:ext cx="3672408" cy="241001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Третей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буква С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Больше половины задания позади стоит усложнить работу .</a:t>
            </a:r>
          </a:p>
          <a:p>
            <a:r>
              <a:rPr lang="ru-RU" sz="2000" dirty="0" smtClean="0"/>
              <a:t>Поэтапно вводим усложнение :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-сгибает прямоугольник 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1-DSC_0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836712"/>
            <a:ext cx="3779888" cy="2664296"/>
          </a:xfrm>
          <a:prstGeom prst="rect">
            <a:avLst/>
          </a:prstGeom>
        </p:spPr>
      </p:pic>
      <p:pic>
        <p:nvPicPr>
          <p:cNvPr id="6" name="Рисунок 5" descr="1-DSC_0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73016"/>
            <a:ext cx="4155973" cy="288032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Четвёртая буква должна получиться из </a:t>
            </a:r>
            <a:r>
              <a:rPr lang="ru-RU" sz="2400" dirty="0" smtClean="0">
                <a:solidFill>
                  <a:srgbClr val="C00000"/>
                </a:solidFill>
              </a:rPr>
              <a:t>согнутого прямоугольника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Тут работа сочетается с темой (Е.В.Мазанова «Оптическая </a:t>
            </a:r>
            <a:r>
              <a:rPr lang="ru-RU" dirty="0" err="1" smtClean="0"/>
              <a:t>дисграфия</a:t>
            </a:r>
            <a:r>
              <a:rPr lang="ru-RU" dirty="0" smtClean="0"/>
              <a:t>») </a:t>
            </a:r>
            <a:r>
              <a:rPr lang="ru-RU" dirty="0" smtClean="0">
                <a:solidFill>
                  <a:srgbClr val="C00000"/>
                </a:solidFill>
              </a:rPr>
              <a:t>«ПРОСТРАНСТВО»</a:t>
            </a:r>
          </a:p>
          <a:p>
            <a:r>
              <a:rPr lang="ru-RU" dirty="0" smtClean="0"/>
              <a:t>Нужно проанализировать и подобрать букву симметрично состоящую из одинаковых половинок ….</a:t>
            </a:r>
            <a:endParaRPr lang="ru-RU" dirty="0"/>
          </a:p>
        </p:txBody>
      </p:sp>
      <p:pic>
        <p:nvPicPr>
          <p:cNvPr id="5" name="Рисунок 4" descr="1-DSC_0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412776"/>
            <a:ext cx="2808312" cy="2109744"/>
          </a:xfrm>
          <a:prstGeom prst="rect">
            <a:avLst/>
          </a:prstGeom>
        </p:spPr>
      </p:pic>
      <p:pic>
        <p:nvPicPr>
          <p:cNvPr id="6" name="Рисунок 5" descr="1-DSC_0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204864"/>
            <a:ext cx="3240360" cy="2486976"/>
          </a:xfrm>
          <a:prstGeom prst="rect">
            <a:avLst/>
          </a:prstGeom>
        </p:spPr>
      </p:pic>
      <p:pic>
        <p:nvPicPr>
          <p:cNvPr id="7" name="Рисунок 6" descr="1-DSC_0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437112"/>
            <a:ext cx="3384376" cy="2294216"/>
          </a:xfrm>
          <a:prstGeom prst="rect">
            <a:avLst/>
          </a:prstGeom>
        </p:spPr>
      </p:pic>
      <p:pic>
        <p:nvPicPr>
          <p:cNvPr id="8" name="Рисунок 7" descr="1-DSC_02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941168"/>
            <a:ext cx="243840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Пятая буква ,должна получиться ,если </a:t>
            </a:r>
            <a:r>
              <a:rPr lang="ru-RU" sz="2000" dirty="0" smtClean="0">
                <a:solidFill>
                  <a:srgbClr val="C00000"/>
                </a:solidFill>
              </a:rPr>
              <a:t>вырезать </a:t>
            </a:r>
            <a:r>
              <a:rPr lang="ru-RU" sz="2000" dirty="0" err="1" smtClean="0">
                <a:solidFill>
                  <a:srgbClr val="C00000"/>
                </a:solidFill>
              </a:rPr>
              <a:t>поочереди</a:t>
            </a:r>
            <a:r>
              <a:rPr lang="ru-RU" sz="2000" dirty="0" smtClean="0">
                <a:solidFill>
                  <a:srgbClr val="C00000"/>
                </a:solidFill>
              </a:rPr>
              <a:t>  2 одинаковых прямоугольника 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3008313" cy="612068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/>
              <a:t>И так -мы получили 4 буквы ,но продолжаем работу ,и не в обычном режиме , а с усложнением …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Это </a:t>
            </a:r>
            <a:r>
              <a:rPr lang="ru-RU" sz="2000" dirty="0" smtClean="0">
                <a:solidFill>
                  <a:srgbClr val="C00000"/>
                </a:solidFill>
              </a:rPr>
              <a:t>буква У </a:t>
            </a:r>
          </a:p>
          <a:p>
            <a:endParaRPr lang="ru-RU" sz="2000" dirty="0"/>
          </a:p>
        </p:txBody>
      </p:sp>
      <p:pic>
        <p:nvPicPr>
          <p:cNvPr id="5" name="Рисунок 4" descr="1-DSC_0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227043" cy="2530057"/>
          </a:xfrm>
          <a:prstGeom prst="rect">
            <a:avLst/>
          </a:prstGeom>
        </p:spPr>
      </p:pic>
      <p:pic>
        <p:nvPicPr>
          <p:cNvPr id="6" name="Рисунок 5" descr="1-DSC_0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268760"/>
            <a:ext cx="2808312" cy="1860507"/>
          </a:xfrm>
          <a:prstGeom prst="rect">
            <a:avLst/>
          </a:prstGeom>
        </p:spPr>
      </p:pic>
      <p:pic>
        <p:nvPicPr>
          <p:cNvPr id="7" name="Рисунок 6" descr="1-DSC_02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348880"/>
            <a:ext cx="2880320" cy="1814602"/>
          </a:xfrm>
          <a:prstGeom prst="rect">
            <a:avLst/>
          </a:prstGeom>
        </p:spPr>
      </p:pic>
      <p:pic>
        <p:nvPicPr>
          <p:cNvPr id="8" name="Рисунок 7" descr="1-DSC_02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645024"/>
            <a:ext cx="2880320" cy="1747710"/>
          </a:xfrm>
          <a:prstGeom prst="rect">
            <a:avLst/>
          </a:prstGeom>
        </p:spPr>
      </p:pic>
      <p:pic>
        <p:nvPicPr>
          <p:cNvPr id="9" name="Рисунок 8" descr="1-DSC_02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4725144"/>
            <a:ext cx="3110205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-DSC_02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63888" y="476672"/>
            <a:ext cx="519402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Подводим итоги 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Как и было задано ,мы из 5-ти простых одинаковых  бумажных прямоугольников ,сделали , с помощью ножниц- 5 разных букв ,вырезая только прямоугольники</a:t>
            </a:r>
          </a:p>
          <a:p>
            <a:r>
              <a:rPr lang="ru-RU" sz="1600" dirty="0" smtClean="0"/>
              <a:t>( 1 или 2) .</a:t>
            </a:r>
          </a:p>
          <a:p>
            <a:r>
              <a:rPr lang="ru-RU" sz="1600" dirty="0" smtClean="0"/>
              <a:t>Можно так же смоделировать и большее количество букв ,эти 5 выбраны для примера.</a:t>
            </a:r>
          </a:p>
          <a:p>
            <a:r>
              <a:rPr lang="ru-RU" sz="1600" dirty="0" smtClean="0"/>
              <a:t>Удобнее всего вставлять изначально такую работу в конце урока , по одной букве в соответствии с пройденной темой ,а потом по этому образцу проводить закрепление и обобщение нескольких пройденных уроков.</a:t>
            </a:r>
            <a:endParaRPr lang="ru-RU" sz="1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244</Words>
  <Application>Microsoft Office PowerPoint</Application>
  <PresentationFormat>Экран (4:3)</PresentationFormat>
  <Paragraphs>57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Например тут  ,даны 5 прямоугольников ,каждый нужно превратить в отдельную букву ,вырезав тоже ТОЛЬКО ПРЯМОУГОЛЬНИКИ  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логопеда Ивановой Ольги Александровны логопункт при ГБОУСОШ №250</dc:title>
  <dc:creator>User</dc:creator>
  <cp:lastModifiedBy>User</cp:lastModifiedBy>
  <cp:revision>54</cp:revision>
  <dcterms:created xsi:type="dcterms:W3CDTF">2014-03-25T10:02:37Z</dcterms:created>
  <dcterms:modified xsi:type="dcterms:W3CDTF">2014-04-08T20:53:02Z</dcterms:modified>
</cp:coreProperties>
</file>