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&lt;заголовок&gt;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C7D44E52-8D4F-415D-8EAA-1BD66174F8DB}" type="slidenum">
              <a:rPr lang="ru-R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ru-RU"/>
              <a:t>2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8596A317-9DBE-4248-8E64-AB3E91C89459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4160" y="3730320"/>
            <a:ext cx="2494080" cy="198972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5160" y="3730320"/>
            <a:ext cx="2494080" cy="198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852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092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lstStyle/>
          <a:p>
            <a:pPr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ru-RU" sz="1400">
                <a:solidFill>
                  <a:srgbClr val="8B8B8B"/>
                </a:solidFill>
                <a:latin typeface="Calibri"/>
              </a:rPr>
              <a:t>Седьмой уровень структурыОбразец текста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400">
                <a:solidFill>
                  <a:srgbClr val="8B8B8B"/>
                </a:solidFill>
                <a:latin typeface="Calibri"/>
              </a:rPr>
              <a:t>26.3.14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1D4666C-023F-46EE-9188-7101D264B9DE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2880"/>
            <a:ext cx="3007800" cy="5243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2000" b="1" smtClean="0">
                <a:solidFill>
                  <a:srgbClr val="000000"/>
                </a:solidFill>
                <a:latin typeface="Calibri"/>
              </a:rPr>
              <a:t>«Изографы</a:t>
            </a:r>
            <a:r>
              <a:rPr lang="ru-RU" sz="2000" b="1" dirty="0">
                <a:solidFill>
                  <a:srgbClr val="000000"/>
                </a:solidFill>
                <a:latin typeface="Calibri"/>
              </a:rPr>
              <a:t>»
Игра-работа направленная на :
-развитие внимания
-зрительного анализа
-чёткого создания и запоминания образа буквы
-развивающая анализ и синтез речи (на уровнях :
</a:t>
            </a:r>
            <a:r>
              <a:rPr lang="ru-RU" sz="2000" b="1" dirty="0" err="1">
                <a:solidFill>
                  <a:srgbClr val="000000"/>
                </a:solidFill>
                <a:latin typeface="Calibri"/>
              </a:rPr>
              <a:t>Звук\буква</a:t>
            </a:r>
            <a:r>
              <a:rPr lang="ru-RU" sz="2000" b="1" dirty="0">
                <a:solidFill>
                  <a:srgbClr val="000000"/>
                </a:solidFill>
                <a:latin typeface="Calibri"/>
              </a:rPr>
              <a:t>, слог, слово)
</a:t>
            </a:r>
            <a:endParaRPr dirty="0"/>
          </a:p>
        </p:txBody>
      </p:sp>
      <p:sp>
        <p:nvSpPr>
          <p:cNvPr id="87" name="TextShape 2"/>
          <p:cNvSpPr txBox="1"/>
          <p:nvPr/>
        </p:nvSpPr>
        <p:spPr>
          <a:xfrm>
            <a:off x="3575160" y="272880"/>
            <a:ext cx="5173200" cy="86281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Простые ,со стихами и картинками подсказками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8" name="TextShape 3"/>
          <p:cNvSpPr txBox="1"/>
          <p:nvPr/>
        </p:nvSpPr>
        <p:spPr>
          <a:xfrm>
            <a:off x="457200" y="332640"/>
            <a:ext cx="3007800" cy="57931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pic>
        <p:nvPicPr>
          <p:cNvPr id="89" name="Рисунок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2000" y="1196640"/>
            <a:ext cx="2979360" cy="2569320"/>
          </a:xfrm>
          <a:prstGeom prst="rect">
            <a:avLst/>
          </a:prstGeom>
          <a:ln>
            <a:noFill/>
          </a:ln>
        </p:spPr>
      </p:pic>
      <p:pic>
        <p:nvPicPr>
          <p:cNvPr id="90" name="Рисунок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360" y="1845000"/>
            <a:ext cx="2520000" cy="257364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0400" y="4437000"/>
            <a:ext cx="5673240" cy="223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4" name="TextShape 3"/>
          <p:cNvSpPr txBox="1"/>
          <p:nvPr/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8B8B8B"/>
                </a:solidFill>
                <a:latin typeface="Arial Black"/>
              </a:rPr>
              <a:t>-логику</a:t>
            </a:r>
            <a:endParaRPr/>
          </a:p>
          <a:p>
            <a:pPr>
              <a:lnSpc>
                <a:spcPct val="100000"/>
              </a:lnSpc>
            </a:pPr>
            <a:r>
              <a:rPr lang="ru-RU" sz="1400" b="1">
                <a:solidFill>
                  <a:srgbClr val="8B8B8B"/>
                </a:solidFill>
                <a:latin typeface="Arial Black"/>
              </a:rPr>
              <a:t>-мышление </a:t>
            </a:r>
            <a:endParaRPr/>
          </a:p>
        </p:txBody>
      </p:sp>
      <p:pic>
        <p:nvPicPr>
          <p:cNvPr id="95" name="Рисунок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000" y="404640"/>
            <a:ext cx="2599200" cy="345600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360" y="404640"/>
            <a:ext cx="2664000" cy="345600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6000" y="4221000"/>
            <a:ext cx="5313240" cy="216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pic>
        <p:nvPicPr>
          <p:cNvPr id="99" name="Содержимое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6000" y="260640"/>
            <a:ext cx="5127480" cy="2232000"/>
          </a:xfrm>
          <a:prstGeom prst="rect">
            <a:avLst/>
          </a:prstGeom>
          <a:ln>
            <a:noFill/>
          </a:ln>
        </p:spPr>
      </p:pic>
      <p:sp>
        <p:nvSpPr>
          <p:cNvPr id="100" name="TextShape 2"/>
          <p:cNvSpPr txBox="1"/>
          <p:nvPr/>
        </p:nvSpPr>
        <p:spPr>
          <a:xfrm>
            <a:off x="457200" y="404640"/>
            <a:ext cx="3007800" cy="5721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b="1" i="1">
                <a:solidFill>
                  <a:srgbClr val="8B8B8B"/>
                </a:solidFill>
                <a:latin typeface="Calibri"/>
              </a:rPr>
              <a:t>Более сложные ,на следующем этапе работы (без подсказок) на карточках </a:t>
            </a:r>
            <a:r>
              <a:rPr lang="ru-RU">
                <a:solidFill>
                  <a:srgbClr val="8B8B8B"/>
                </a:solidFill>
                <a:latin typeface="Calibri"/>
              </a:rPr>
              <a:t>:</a:t>
            </a:r>
            <a:endParaRPr/>
          </a:p>
        </p:txBody>
      </p:sp>
      <p:pic>
        <p:nvPicPr>
          <p:cNvPr id="101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640" y="2133000"/>
            <a:ext cx="3456000" cy="2367360"/>
          </a:xfrm>
          <a:prstGeom prst="rect">
            <a:avLst/>
          </a:prstGeom>
          <a:ln>
            <a:noFill/>
          </a:ln>
        </p:spPr>
      </p:pic>
      <p:pic>
        <p:nvPicPr>
          <p:cNvPr id="102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8000" y="2565000"/>
            <a:ext cx="3529440" cy="180000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640" y="4509000"/>
            <a:ext cx="3456000" cy="206928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08000" y="4437000"/>
            <a:ext cx="3451320" cy="208800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85000" y="3717000"/>
            <a:ext cx="2258640" cy="20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Экран (4:3)</PresentationFormat>
  <Paragraphs>13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2014-04-09T15:00:02Z</dcterms:modified>
</cp:coreProperties>
</file>