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1" r:id="rId4"/>
    <p:sldId id="256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E6F24-7C25-4628-AFF3-2ADF3FD7A62E}" type="datetimeFigureOut">
              <a:rPr lang="ru-RU" smtClean="0"/>
              <a:t>26.08.2014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78A1D-D2E7-49BD-AF3D-31967CD086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78A1D-D2E7-49BD-AF3D-31967CD086C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8D84D-2EC9-4907-9AE8-79EA48A38FFD}" type="datetimeFigureOut">
              <a:rPr lang="ru-RU" smtClean="0"/>
              <a:pPr/>
              <a:t>26.08.2014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03D4A-2BBD-49E8-8365-57B2F5AA66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m/files/view/tehnologicheskii_priem_-volshebnaya_truba" TargetMode="External"/><Relationship Id="rId2" Type="http://schemas.openxmlformats.org/officeDocument/2006/relationships/hyperlink" Target="http://it.wallpaperswiki.org/wallpapers/2012/11/Dark-Blue-485x728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12" Type="http://schemas.openxmlformats.org/officeDocument/2006/relationships/slide" Target="slide11.xml"/><Relationship Id="rId17" Type="http://schemas.openxmlformats.org/officeDocument/2006/relationships/image" Target="../media/image9.png"/><Relationship Id="rId2" Type="http://schemas.openxmlformats.org/officeDocument/2006/relationships/slide" Target="slide8.xml"/><Relationship Id="rId16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image" Target="../media/image7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image" Target="../media/image6.png"/><Relationship Id="rId1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858148" y="6072206"/>
            <a:ext cx="1042416" cy="360000"/>
          </a:xfrm>
          <a:prstGeom prst="actionButtonForwardNex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1500174"/>
            <a:ext cx="7215238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Тренажёр</a:t>
            </a:r>
          </a:p>
          <a:p>
            <a:pPr algn="ctr">
              <a:lnSpc>
                <a:spcPct val="150000"/>
              </a:lnSpc>
            </a:pPr>
            <a:r>
              <a:rPr lang="ru-RU" sz="54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«Таблица умножения»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Математика, 2-3 класс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УМК любой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4480" y="5643578"/>
            <a:ext cx="5786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Автор-составитель: Фокина Лидия Петровна,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МКОУ «СОШ ст. Евсино»</a:t>
            </a:r>
          </a:p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2" descr="http://img-fotki.yandex.ru/get/9327/16969765.1ac/0_87361_5b9394a8_M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3643314"/>
            <a:ext cx="2504719" cy="2028823"/>
          </a:xfrm>
          <a:prstGeom prst="rect">
            <a:avLst/>
          </a:prstGeom>
          <a:noFill/>
        </p:spPr>
      </p:pic>
      <p:pic>
        <p:nvPicPr>
          <p:cNvPr id="16" name="Picture 4" descr="http://kira-scrap.ru/KATALOG/MULTY_NASCHI/1/0_8b32d_4727eded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571876"/>
            <a:ext cx="2428892" cy="26497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8" descr="http://img-fotki.yandex.ru/get/9118/16969765.1be/0_88123_86488f82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flipH="1">
            <a:off x="5072066" y="1643050"/>
            <a:ext cx="3000396" cy="407293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10" descr="http://kira-scrap.ru/KATALOG/ZABAVN_ZVERY/1/0_8d441_e5d02a28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flipH="1">
            <a:off x="5429256" y="1714488"/>
            <a:ext cx="3000157" cy="39649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74638"/>
            <a:ext cx="5786478" cy="439718"/>
          </a:xfrm>
        </p:spPr>
        <p:txBody>
          <a:bodyPr>
            <a:noAutofit/>
          </a:bodyPr>
          <a:lstStyle/>
          <a:p>
            <a:r>
              <a:rPr lang="ru-RU" sz="36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360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/>
          </a:bodyPr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для рамки  </a:t>
            </a:r>
            <a:r>
              <a:rPr lang="en-US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http://it.wallpaperswiki.org/wallpapers/2012/11/Dark-Blue-485x728.jpg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Зверята: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kira-scrap.ru/KATALOG/ZABAVN_ZVERY/1/0_8deef_f6e204a7_M.png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kira-scrap.ru/KATALOG/ZABAVN_ZVERY/1/0_8d548_205afb58_M.png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kira-scrap.ru/KATALOG/MULTY_NASCHI/1/0_8b32d_4727eded_M.png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img-fotki.yandex.ru/get/9762/16969765.1be/0_88126_b6fa5d1b_M.png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img-fotki.yandex.ru/get/9118/16969765.1be/0_88123_86488f82_M.png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kira-scrap.ru/KATALOG/ZABAVN_ZVERY/1/0_8d441_e5d02a28_M.png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img-fotki.yandex.ru/get/9327/16969765.1ac/0_87361_5b9394a8_M.png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img-fotki.yandex.ru/get/9165/16969765.1aa/0_818aa_3986c123_M.png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Идея игры Ефимовой Галины Ивановны</a:t>
            </a:r>
            <a:endParaRPr lang="ru-RU" sz="20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возврат 7">
            <a:hlinkClick r:id="" action="ppaction://hlinkshowjump?jump=lastslideviewed" highlightClick="1"/>
          </p:cNvPr>
          <p:cNvSpPr/>
          <p:nvPr/>
        </p:nvSpPr>
        <p:spPr>
          <a:xfrm>
            <a:off x="8143900" y="5857892"/>
            <a:ext cx="714380" cy="642942"/>
          </a:xfrm>
          <a:prstGeom prst="actionButtonReturn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64399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Дорогой друг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пример. После этого можешь проверить себя. Для этого нужно левой кнопкой мышки щёлкнуть по карточке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убрать ответы или повторить таблицу ещё раз, нужно нажать на кнопку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«Повторить».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хочешь выбрать другую таблицу умножения, нажми на кнопку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«Меню».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7858148" y="6072206"/>
            <a:ext cx="1042416" cy="360000"/>
          </a:xfrm>
          <a:prstGeom prst="actionButtonForwardNex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://kira-scrap.ru/KATALOG/ZABAVN_ZVERY/1/0_8deef_f6e204a7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0430" y="4500570"/>
            <a:ext cx="2214578" cy="2007883"/>
          </a:xfrm>
          <a:prstGeom prst="rect">
            <a:avLst/>
          </a:prstGeom>
          <a:noFill/>
        </p:spPr>
      </p:pic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285720" y="357166"/>
            <a:ext cx="642942" cy="642942"/>
          </a:xfrm>
          <a:prstGeom prst="actionButtonInformation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20" y="285728"/>
            <a:ext cx="1773554" cy="71438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ln>
                  <a:solidFill>
                    <a:schemeClr val="bg1">
                      <a:lumMod val="8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Меню</a:t>
            </a:r>
            <a:endParaRPr kumimoji="0" lang="ru-RU" sz="3600" b="0" i="0" u="none" strike="noStrike" kern="1200" cap="none" spc="0" normalizeH="0" baseline="0" noProof="0" dirty="0">
              <a:ln>
                <a:solidFill>
                  <a:schemeClr val="bg1">
                    <a:lumMod val="85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785786" y="271462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785786" y="5143512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3000364" y="271462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агетная рамка 6"/>
          <p:cNvSpPr/>
          <p:nvPr/>
        </p:nvSpPr>
        <p:spPr>
          <a:xfrm>
            <a:off x="3000364" y="5143512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5143504" y="271462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агетная рамка 8"/>
          <p:cNvSpPr/>
          <p:nvPr/>
        </p:nvSpPr>
        <p:spPr>
          <a:xfrm>
            <a:off x="5143504" y="521495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7286644" y="271462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7286644" y="521495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://kira-scrap.ru/KATALOG/ZABAVN_ZVERY/1/0_8deef_f6e204a7_M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71471" y="4085278"/>
            <a:ext cx="1416029" cy="1283866"/>
          </a:xfrm>
          <a:prstGeom prst="rect">
            <a:avLst/>
          </a:prstGeom>
          <a:noFill/>
        </p:spPr>
      </p:pic>
      <p:pic>
        <p:nvPicPr>
          <p:cNvPr id="1026" name="Picture 2" descr="http://kira-scrap.ru/KATALOG/ZABAVN_ZVERY/1/0_8d548_205afb58_M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1500174"/>
            <a:ext cx="1025122" cy="150017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kira-scrap.ru/KATALOG/MULTY_NASCHI/1/0_8b32d_4727eded_M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2928926" y="4071942"/>
            <a:ext cx="1214446" cy="1324850"/>
          </a:xfrm>
          <a:prstGeom prst="rect">
            <a:avLst/>
          </a:prstGeom>
          <a:noFill/>
        </p:spPr>
      </p:pic>
      <p:pic>
        <p:nvPicPr>
          <p:cNvPr id="1030" name="Picture 6" descr="http://img-fotki.yandex.ru/get/9762/16969765.1be/0_88126_b6fa5d1b_M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flipH="1">
            <a:off x="7000892" y="1428736"/>
            <a:ext cx="1340396" cy="1520529"/>
          </a:xfrm>
          <a:prstGeom prst="rect">
            <a:avLst/>
          </a:prstGeom>
          <a:noFill/>
        </p:spPr>
      </p:pic>
      <p:pic>
        <p:nvPicPr>
          <p:cNvPr id="1032" name="Picture 8" descr="http://img-fotki.yandex.ru/get/9118/16969765.1be/0_88123_86488f82_M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214942" y="4071942"/>
            <a:ext cx="999879" cy="1357302"/>
          </a:xfrm>
          <a:prstGeom prst="rect">
            <a:avLst/>
          </a:prstGeom>
          <a:noFill/>
        </p:spPr>
      </p:pic>
      <p:pic>
        <p:nvPicPr>
          <p:cNvPr id="1034" name="Picture 10" descr="http://kira-scrap.ru/KATALOG/ZABAVN_ZVERY/1/0_8d441_e5d02a28_M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flipH="1">
            <a:off x="7358082" y="4071942"/>
            <a:ext cx="1000132" cy="1321761"/>
          </a:xfrm>
          <a:prstGeom prst="rect">
            <a:avLst/>
          </a:prstGeom>
          <a:noFill/>
        </p:spPr>
      </p:pic>
      <p:pic>
        <p:nvPicPr>
          <p:cNvPr id="1036" name="Picture 12" descr="http://img-fotki.yandex.ru/get/9327/16969765.1ac/0_87361_5b9394a8_M.pn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2714612" y="1500174"/>
            <a:ext cx="1710964" cy="1385881"/>
          </a:xfrm>
          <a:prstGeom prst="rect">
            <a:avLst/>
          </a:prstGeom>
          <a:noFill/>
        </p:spPr>
      </p:pic>
      <p:pic>
        <p:nvPicPr>
          <p:cNvPr id="1038" name="Picture 14" descr="http://img-fotki.yandex.ru/get/9165/16969765.1aa/0_818aa_3986c123_M.pn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786314" y="1418994"/>
            <a:ext cx="1357322" cy="1542411"/>
          </a:xfrm>
          <a:prstGeom prst="rect">
            <a:avLst/>
          </a:prstGeom>
          <a:noFill/>
        </p:spPr>
      </p:pic>
      <p:sp>
        <p:nvSpPr>
          <p:cNvPr id="24" name="Управляющая кнопка: настраиваемая 23">
            <a:hlinkClick r:id="" action="ppaction://hlinkshowjump?jump=endshow" highlightClick="1"/>
          </p:cNvPr>
          <p:cNvSpPr/>
          <p:nvPr/>
        </p:nvSpPr>
        <p:spPr>
          <a:xfrm>
            <a:off x="7572396" y="285728"/>
            <a:ext cx="1368425" cy="360363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2" descr="http://kira-scrap.ru/KATALOG/ZABAVN_ZVERY/1/0_8d548_205afb58_M.png"/>
          <p:cNvPicPr>
            <a:picLocks noChangeAspect="1" noChangeArrowheads="1"/>
          </p:cNvPicPr>
          <p:nvPr/>
        </p:nvPicPr>
        <p:blipFill>
          <a:blip r:embed="rId3" cstate="email">
            <a:lum contrast="30000"/>
          </a:blip>
          <a:srcRect/>
          <a:stretch>
            <a:fillRect/>
          </a:stretch>
        </p:blipFill>
        <p:spPr bwMode="auto">
          <a:xfrm flipH="1">
            <a:off x="5572132" y="1857364"/>
            <a:ext cx="2596758" cy="380013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12" descr="http://img-fotki.yandex.ru/get/9327/16969765.1ac/0_87361_5b9394a8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5214942" y="2786058"/>
            <a:ext cx="3533956" cy="286250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14" descr="http://img-fotki.yandex.ru/get/9165/16969765.1aa/0_818aa_3986c123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 flipH="1">
            <a:off x="5357818" y="1928802"/>
            <a:ext cx="3286148" cy="373425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6" descr="http://img-fotki.yandex.ru/get/9762/16969765.1be/0_88126_b6fa5d1b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flipH="1">
            <a:off x="5143504" y="1714488"/>
            <a:ext cx="3400646" cy="385765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http://kira-scrap.ru/KATALOG/ZABAVN_ZVERY/1/0_8deef_f6e204a7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5000628" y="2428868"/>
            <a:ext cx="3622202" cy="328413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265449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860280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55111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049942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3644773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834435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423960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7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429264"/>
            <a:ext cx="1643074" cy="428628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488" y="1285860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1880691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2475522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488" y="3070353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3665184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488" y="4854846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857488" y="426001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57488" y="5449675"/>
            <a:ext cx="1643074" cy="428628"/>
          </a:xfrm>
          <a:prstGeom prst="rect">
            <a:avLst/>
          </a:prstGeom>
          <a:solidFill>
            <a:srgbClr val="002060"/>
          </a:solidFill>
          <a:ln>
            <a:solidFill>
              <a:srgbClr val="0070C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28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noaction" highlightClick="1"/>
          </p:cNvPr>
          <p:cNvSpPr/>
          <p:nvPr/>
        </p:nvSpPr>
        <p:spPr>
          <a:xfrm>
            <a:off x="6286512" y="6143644"/>
            <a:ext cx="1357322" cy="360000"/>
          </a:xfrm>
          <a:prstGeom prst="actionButtonBlank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Повторить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0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6812281"/>
            <a:ext cx="914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 rot="5400000" flipH="1">
            <a:off x="-3379172" y="3400536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 rot="5400000" flipH="1">
            <a:off x="5719172" y="3379141"/>
            <a:ext cx="68040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правляющая кнопка: настраиваемая 25">
            <a:hlinkClick r:id="rId2" action="ppaction://hlinksldjump" highlightClick="1"/>
          </p:cNvPr>
          <p:cNvSpPr/>
          <p:nvPr/>
        </p:nvSpPr>
        <p:spPr>
          <a:xfrm>
            <a:off x="7929586" y="6143644"/>
            <a:ext cx="1000132" cy="357190"/>
          </a:xfrm>
          <a:prstGeom prst="actionButtonBlank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Меню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агетная рамка 26"/>
          <p:cNvSpPr/>
          <p:nvPr/>
        </p:nvSpPr>
        <p:spPr>
          <a:xfrm>
            <a:off x="7858148" y="214290"/>
            <a:ext cx="1000132" cy="108000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4" descr="http://kira-scrap.ru/KATALOG/MULTY_NASCHI/1/0_8b32d_4727eded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 flipH="1">
            <a:off x="5143504" y="2000240"/>
            <a:ext cx="3357586" cy="36628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2c912abcb3cf39087ef631d2f3d88b08742601c"/>
</p:tagLst>
</file>

<file path=ppt/theme/theme1.xml><?xml version="1.0" encoding="utf-8"?>
<a:theme xmlns:a="http://schemas.openxmlformats.org/drawingml/2006/main" name="flashcards_vo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flashcards_voc</Template>
  <TotalTime>182</TotalTime>
  <Words>414</Words>
  <Application>Microsoft Office PowerPoint</Application>
  <PresentationFormat>Экран (4:3)</PresentationFormat>
  <Paragraphs>191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flashcards_voc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2014-08-26T12:41:24Z</dcterms:created>
  <dcterms:modified xsi:type="dcterms:W3CDTF">2014-08-26T15:44:22Z</dcterms:modified>
</cp:coreProperties>
</file>