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Роль семьи в воспитании детей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5013175"/>
            <a:ext cx="495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начальных классов ГБОУ школа №2067</a:t>
            </a:r>
          </a:p>
          <a:p>
            <a:r>
              <a:rPr lang="ru-RU" dirty="0" err="1" smtClean="0"/>
              <a:t>Бекбулатова</a:t>
            </a:r>
            <a:r>
              <a:rPr lang="ru-RU" dirty="0" smtClean="0"/>
              <a:t> </a:t>
            </a:r>
            <a:r>
              <a:rPr lang="ru-RU" dirty="0" err="1" smtClean="0"/>
              <a:t>Диляра</a:t>
            </a:r>
            <a:r>
              <a:rPr lang="ru-RU" dirty="0" smtClean="0"/>
              <a:t> </a:t>
            </a:r>
            <a:r>
              <a:rPr lang="ru-RU" dirty="0" err="1" smtClean="0"/>
              <a:t>Ильдгамовна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636911"/>
            <a:ext cx="4145452" cy="237626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01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/>
          <a:lstStyle/>
          <a:p>
            <a:r>
              <a:rPr lang="ru-RU" dirty="0" smtClean="0"/>
              <a:t>«Воспитание есть процесс социальный в самом широком смысле. Воспитывает все: люди, вещи, явления, но прежде всего и больше всего – люди. Из них на первом месте  - родители и педагоги».</a:t>
            </a:r>
          </a:p>
          <a:p>
            <a:pPr marL="0" indent="0" algn="r">
              <a:buNone/>
            </a:pPr>
            <a:r>
              <a:rPr lang="ru-RU" smtClean="0"/>
              <a:t>А.С.Макаренко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985" y="3284984"/>
            <a:ext cx="4464496" cy="29577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6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 за </a:t>
            </a:r>
          </a:p>
          <a:p>
            <a:pPr marL="0" indent="0" algn="ctr">
              <a:buNone/>
            </a:pPr>
            <a:r>
              <a:rPr lang="ru-RU" sz="7200" b="1" dirty="0" smtClean="0"/>
              <a:t>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7591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Семья – это первая общественная ступень </a:t>
            </a:r>
          </a:p>
          <a:p>
            <a:pPr marL="0" indent="0" algn="ctr">
              <a:buNone/>
            </a:pPr>
            <a:r>
              <a:rPr lang="ru-RU" sz="4800" dirty="0" smtClean="0"/>
              <a:t>в жизни человека.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50" y="3209885"/>
            <a:ext cx="5022766" cy="29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80920" cy="27363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Впечатления детства оставляют след на всю жизнь. Детские переживания на весь дальнейший уклад, на всю дальнейшую работу человека, хотя они часто остаются в области подсознательной. Человек может забыть о них, но они помимо его воли часто определяют его поступки.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501008"/>
            <a:ext cx="8208912" cy="280831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/>
              <a:t>Уровень нравственности родителей, их жизненные планы, идеалы, опыт социального общения имеют решающее значение в формировании моральных качеств растущего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5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147248" cy="22322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Уровень нравственности родителей и их жизненные планы, идеалы, опыт социального общения имеют решающее значение в формировании моральных качеств растущего человека.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s://encrypted-tbn2.gstatic.com/images?q=tbn:ANd9GcQHel74WaegiDBfcQ3oX024KDZohZGj6K3FgHYQDkt4Rcz3cGB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4080085" cy="315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64704"/>
            <a:ext cx="7920879" cy="5361459"/>
          </a:xfrm>
        </p:spPr>
        <p:txBody>
          <a:bodyPr/>
          <a:lstStyle/>
          <a:p>
            <a:r>
              <a:rPr lang="ru-RU" dirty="0" smtClean="0"/>
              <a:t>В семье закладываются основы физического развития человека и его здоровье. Приобретаются элементарные знания о человеческом организме, его гигиене, осваиваются первоначальные санитарно-гигиенические навыки.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423851"/>
            <a:ext cx="2880320" cy="41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pPr algn="ctr"/>
            <a:r>
              <a:rPr lang="ru-RU" sz="2800" dirty="0" smtClean="0"/>
              <a:t>В семье ребенок начинает понимать, что все создается трудом.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195519"/>
            <a:ext cx="536182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r>
              <a:rPr lang="ru-RU" dirty="0" smtClean="0"/>
              <a:t>Умственное воспитание ребенка во многом определяется влиянием, которое повседневно оказывают на него родители.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00" y="2242914"/>
            <a:ext cx="2845867" cy="4138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64650"/>
            <a:ext cx="3386599" cy="42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pPr algn="ctr"/>
            <a:r>
              <a:rPr lang="ru-RU" sz="2800" dirty="0" smtClean="0"/>
              <a:t>Первые восприятия красоты, которые человек получает в семье, часто определяют эстетические вкусы на многие годы, а иногда и на всю жизнь.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081" y="2852936"/>
            <a:ext cx="3598304" cy="34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692696"/>
            <a:ext cx="7740848" cy="5433467"/>
          </a:xfrm>
        </p:spPr>
        <p:txBody>
          <a:bodyPr/>
          <a:lstStyle/>
          <a:p>
            <a:r>
              <a:rPr lang="ru-RU" dirty="0" smtClean="0"/>
              <a:t>Чтобы семья успешно справилась с воспитанием детей, родители должны знать основные педагогические требования и создавать необходимые условия для воспитания ребенка в семье.</a:t>
            </a:r>
          </a:p>
          <a:p>
            <a:pPr marL="0" indent="0" algn="ctr">
              <a:buNone/>
            </a:pPr>
            <a:r>
              <a:rPr lang="ru-RU" b="1" dirty="0" smtClean="0"/>
              <a:t>Что же это за условия?</a:t>
            </a:r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Семейная атмосфера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Рационально организованный быт, режим жизни ребенка в семье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Любовь родителей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Авторитет родителей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Единые согласованные требования семьи и школы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404</TotalTime>
  <Words>287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Candara</vt:lpstr>
      <vt:lpstr>Symbol</vt:lpstr>
      <vt:lpstr>Волна</vt:lpstr>
      <vt:lpstr>Роль семьи в воспитании детей</vt:lpstr>
      <vt:lpstr>Презентация PowerPoint</vt:lpstr>
      <vt:lpstr>Впечатления детства оставляют след на всю жизнь. Детские переживания на весь дальнейший уклад, на всю дальнейшую работу человека, хотя они часто остаются в области подсознательной. Человек может забыть о них, но они помимо его воли часто определяют его поступки.</vt:lpstr>
      <vt:lpstr>Уровень нравственности родителей и их жизненные планы, идеалы, опыт социального общения имеют решающее значение в формировании моральных качеств растущего человека.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воспитании детей</dc:title>
  <dc:creator>Бекбулатова</dc:creator>
  <cp:lastModifiedBy>Астра</cp:lastModifiedBy>
  <cp:revision>29</cp:revision>
  <dcterms:created xsi:type="dcterms:W3CDTF">2014-02-13T13:10:49Z</dcterms:created>
  <dcterms:modified xsi:type="dcterms:W3CDTF">2014-06-14T17:06:54Z</dcterms:modified>
</cp:coreProperties>
</file>