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4" r:id="rId5"/>
    <p:sldId id="275" r:id="rId6"/>
    <p:sldId id="276" r:id="rId7"/>
    <p:sldId id="277" r:id="rId8"/>
    <p:sldId id="278" r:id="rId9"/>
    <p:sldId id="284" r:id="rId10"/>
    <p:sldId id="279" r:id="rId11"/>
    <p:sldId id="280" r:id="rId12"/>
    <p:sldId id="281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CBE5-BD1C-4343-AEF4-43A643AD8D2F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871505-9F18-4A68-98BD-4E4B02B16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CBE5-BD1C-4343-AEF4-43A643AD8D2F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505-9F18-4A68-98BD-4E4B02B16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CBE5-BD1C-4343-AEF4-43A643AD8D2F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505-9F18-4A68-98BD-4E4B02B16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CBE5-BD1C-4343-AEF4-43A643AD8D2F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871505-9F18-4A68-98BD-4E4B02B16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CBE5-BD1C-4343-AEF4-43A643AD8D2F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505-9F18-4A68-98BD-4E4B02B16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CBE5-BD1C-4343-AEF4-43A643AD8D2F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505-9F18-4A68-98BD-4E4B02B16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CBE5-BD1C-4343-AEF4-43A643AD8D2F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871505-9F18-4A68-98BD-4E4B02B16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CBE5-BD1C-4343-AEF4-43A643AD8D2F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505-9F18-4A68-98BD-4E4B02B16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CBE5-BD1C-4343-AEF4-43A643AD8D2F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505-9F18-4A68-98BD-4E4B02B16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CBE5-BD1C-4343-AEF4-43A643AD8D2F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505-9F18-4A68-98BD-4E4B02B16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CBE5-BD1C-4343-AEF4-43A643AD8D2F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505-9F18-4A68-98BD-4E4B02B16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62CBE5-BD1C-4343-AEF4-43A643AD8D2F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871505-9F18-4A68-98BD-4E4B02B16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99;\&#1057;&#1042;&#1045;&#1058;&#1040;\&#1055;&#1088;&#1077;&#1079;&#1077;&#1085;&#1090;&#1072;&#1094;&#1080;&#1103;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571745"/>
            <a:ext cx="8458200" cy="1428759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00B050"/>
                </a:solidFill>
              </a:rPr>
              <a:t>ПЕДАГОГИЧЕСКИЕ ТЕХНОЛОГИИ</a:t>
            </a:r>
            <a:endParaRPr lang="ru-RU" sz="6000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ИГРОВЫЕ ТЕХНОЛОГИИ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4040188" cy="14287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70C0"/>
                </a:solidFill>
              </a:rPr>
              <a:t>ТВОРЧЕСКИЙ ХАРАКТЕР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70C0"/>
                </a:solidFill>
              </a:rPr>
              <a:t>ЭМОЦИОНАЛЬНАЯ ПРИПОДНЯТОСТЬ, СОПЕРНИЧЕСТВО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285860"/>
            <a:ext cx="4041775" cy="114300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САМОВЫРАЖЕНИЕ РЕБЁНКА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РАЗВЛЕКАТЕЛЬНЫЙ ХАРАКТЕР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SP_A012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0659" y="3051208"/>
            <a:ext cx="3379827" cy="2838055"/>
          </a:xfrm>
        </p:spPr>
      </p:pic>
      <p:pic>
        <p:nvPicPr>
          <p:cNvPr id="8" name="Содержимое 7" descr="SP_A01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571744"/>
            <a:ext cx="3570316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МЕТОД ПРОЕКТОВ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471990" cy="346234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Наличие проблемы или задачи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Самостоятельная деятельность учащихся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Структура проекта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Использование исследовательских методов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</p:txBody>
      </p:sp>
      <p:pic>
        <p:nvPicPr>
          <p:cNvPr id="5" name="Содержимое 4" descr="SP_A01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6184982">
            <a:off x="5158823" y="2247315"/>
            <a:ext cx="3074326" cy="226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Метод проектов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P_A02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849081">
            <a:off x="76087" y="1962232"/>
            <a:ext cx="4191000" cy="3143250"/>
          </a:xfrm>
        </p:spPr>
      </p:pic>
      <p:pic>
        <p:nvPicPr>
          <p:cNvPr id="7" name="Содержимое 6" descr="CIMG40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287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ИННОВАЦИОННАЯ РАБОТА  СПОСОБСТВУЕТ ВЫСОКОМУ РАЗВИТИЮ УРОВНЯ МОТИВАЦИИ</a:t>
            </a:r>
            <a:endParaRPr lang="ru-RU" sz="2800" dirty="0"/>
          </a:p>
        </p:txBody>
      </p:sp>
      <p:pic>
        <p:nvPicPr>
          <p:cNvPr id="4" name="Содержимое 3" descr="SP_A0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033" y="2428875"/>
            <a:ext cx="4868333" cy="365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ПЕДАГОГИЧЕСКАЯ ТЕХНОЛОГИЯ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2"/>
            <a:r>
              <a:rPr lang="ru-RU" sz="2800" dirty="0" smtClean="0">
                <a:solidFill>
                  <a:srgbClr val="7030A0"/>
                </a:solidFill>
              </a:rPr>
              <a:t>ЭТО ПОСТРОЕНИЕ ДЕЯТЕЛЬНОСТИ ПЕДАГОГА, В КОТОРОЙ ВСЕ ВХОДЯЩИЕ В НЕГО ДЕЙСТВИЯ ПРЕДСТАВЛЕНЫ В ОПРЕДЕЛЁННОЙ ПОСЛЕДОВАТЕЛЬНОСТИ И ЦЕЛОСТНОСТИ, А ВЫПОЛНЕНИЕ ПРЕДПОЛАГАЕТ ДОСТИЖЕНИЕ РЕЗУЛЬТАТА И ИМЕЕТ ПРОГНОЗИРУЕМЫЙ ХАРАКТЕР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4282" y="1428736"/>
            <a:ext cx="2214578" cy="7143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ЛИЧНОСТНЫЙ ПОДХОД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51128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ПРИНЦИПЫ СОВРЕМЕННЫХ ПЕДАГОГИЧЕСКИХ ТЕХНОЛОГИЙ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2910" y="2428868"/>
            <a:ext cx="2357454" cy="8572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ПРИНЦИП ДЕЯТЕЛЬНОСТИ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14414" y="3643314"/>
            <a:ext cx="2000264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МОТИВАЦИЯ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85852" y="4929198"/>
            <a:ext cx="2928958" cy="8572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ПСИХОЛОГИЧЕСКИЙ КОМФОРТ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86446" y="1357298"/>
            <a:ext cx="2357454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НАЦЕЛЕННОСТЬ НА УСПЕХ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8" y="2357430"/>
            <a:ext cx="2357454" cy="8572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ЕДИНСТВО ВОСПИТАНИЯ И ОБУЧЕНИЯ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2066" y="3500438"/>
            <a:ext cx="2286016" cy="9286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ВСЕСТОРОННЕ РАЗВИТАЯ ЛИЧНОСТЬ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00562" y="4857760"/>
            <a:ext cx="2786082" cy="8572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ДИФФЕРЕНЦИАЦИЯ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643174" y="2500306"/>
            <a:ext cx="3429024" cy="100013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ТЕХНОЛОГИИ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V="1">
            <a:off x="1571604" y="1785926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57224" y="1142984"/>
            <a:ext cx="1285884" cy="5000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КСО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V="1">
            <a:off x="2285984" y="1857364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43108" y="428604"/>
            <a:ext cx="1643074" cy="642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РАЗВИВАЮЩЕЕ ОБУЧЕНИЯ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3786182" y="1643050"/>
            <a:ext cx="150019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429124" y="428604"/>
            <a:ext cx="1643074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ПРОБЛЕМНОЕ ОБУЧЕНИЕ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5679289" y="1535893"/>
            <a:ext cx="128588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500826" y="714356"/>
            <a:ext cx="1714512" cy="642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ИГРОВЫЕ 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1428728" y="3286124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57158" y="4429132"/>
            <a:ext cx="2143140" cy="642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ЛИЧНОСТНО-ОРИЕНТИРОВАННОЕ ОБРАЗОВАНИЕ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2464579" y="3893347"/>
            <a:ext cx="178595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143108" y="5214950"/>
            <a:ext cx="2071702" cy="571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ИНФОРМАЦИОННЫЕ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4179091" y="3893347"/>
            <a:ext cx="185738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86314" y="5286388"/>
            <a:ext cx="1357322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АВТОРСКИЕ 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H="1">
            <a:off x="5250661" y="3393281"/>
            <a:ext cx="1785950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143636" y="3214686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143768" y="5214950"/>
            <a:ext cx="121444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ПРОЕКТ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00892" y="3714752"/>
            <a:ext cx="1857388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ПЕД.МАСТЕРСКАЯ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  <p:bldP spid="18" grpId="0" animBg="1"/>
      <p:bldP spid="21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КОЛЛЕКТИВНЫЕ СПОСОБЫ ОБУЧЕНИЯ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SP_A01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191000" cy="4724400"/>
          </a:xfrm>
        </p:spPr>
      </p:pic>
      <p:pic>
        <p:nvPicPr>
          <p:cNvPr id="9" name="Содержимое 8" descr="SP_A0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4343400" cy="4724400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214546" y="1285860"/>
            <a:ext cx="4362450" cy="639763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РАБОТА В ГРУППАХ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ПАРЫ СМЕННОГО СОСТАВА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Презентация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19275" y="1554163"/>
            <a:ext cx="5657850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4143404" cy="5143536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>
                <a:solidFill>
                  <a:srgbClr val="92D050"/>
                </a:solidFill>
              </a:rPr>
              <a:t>ВЗАИМООБУЧЕНИЕ</a:t>
            </a:r>
            <a:br>
              <a:rPr lang="ru-RU" sz="3200" i="1" dirty="0" smtClean="0">
                <a:solidFill>
                  <a:srgbClr val="92D05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</a:t>
            </a:r>
            <a:r>
              <a:rPr lang="ru-RU" sz="3200" dirty="0" smtClean="0">
                <a:solidFill>
                  <a:srgbClr val="00B050"/>
                </a:solidFill>
              </a:rPr>
              <a:t>ВЗАИМОКОНТРОЛЬ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92D050"/>
                </a:solidFill>
              </a:rPr>
              <a:t>ВЗАИМОУПРАВЛЕНИЕ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5715016"/>
            <a:ext cx="3008313" cy="47622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CIMG37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357297"/>
            <a:ext cx="3986210" cy="3655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ПРОБЛЕМНОЕ ОБУЧЕНИЕ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9"/>
            <a:ext cx="4040188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УМК «ШКОЛА 2100»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214422"/>
            <a:ext cx="4041775" cy="28575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ИССЛЕДОВАТЕЛЬСКИЙ МЕТОД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НАУЧНЫЕ МЕТОДЫ ДОБЫВАНИЯ ЗНАНИЙ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ПЛАНИРОВАНИЕ ПОИСКА И           ОТКРЫТИЕ НОВЫХ ЗНАНИЙ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РЕШЕНИЕ ПРОБЛЕМНЫХ ЗАДАЧ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5315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99080" y="1714500"/>
            <a:ext cx="2254827" cy="3543300"/>
          </a:xfrm>
        </p:spPr>
      </p:pic>
      <p:pic>
        <p:nvPicPr>
          <p:cNvPr id="1026" name="Picture 2" descr="C:\Program Files\Microsoft Office\MEDIA\CAGCAT10\j0299125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926" y="4357693"/>
            <a:ext cx="1100023" cy="19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Проблемное обучение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ПОСТАНОВКА ПРОБЛЕМЫ</a:t>
            </a:r>
          </a:p>
          <a:p>
            <a:r>
              <a:rPr lang="ru-RU" sz="3600" i="1" dirty="0" smtClean="0"/>
              <a:t>   ПОИСК РЕШЕНИЯ</a:t>
            </a:r>
          </a:p>
          <a:p>
            <a:r>
              <a:rPr lang="ru-RU" sz="3600" i="1" dirty="0" smtClean="0"/>
              <a:t>         ВЫРАЖЕНИЕ РЕШЕНИЯ</a:t>
            </a:r>
          </a:p>
          <a:p>
            <a:r>
              <a:rPr lang="ru-RU" sz="3600" i="1" dirty="0" smtClean="0"/>
              <a:t>                    РЕАЛИЗАЦИЯ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145</Words>
  <Application>Microsoft Office PowerPoint</Application>
  <PresentationFormat>Экран (4:3)</PresentationFormat>
  <Paragraphs>49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ПЕДАГОГИЧЕСКИЕ ТЕХНОЛОГИИ</vt:lpstr>
      <vt:lpstr>ПЕДАГОГИЧЕСКАЯ ТЕХНОЛОГИЯ</vt:lpstr>
      <vt:lpstr>ПРИНЦИПЫ СОВРЕМЕННЫХ ПЕДАГОГИЧЕСКИХ ТЕХНОЛОГИЙ</vt:lpstr>
      <vt:lpstr>ТЕХНОЛОГИИ</vt:lpstr>
      <vt:lpstr>КОЛЛЕКТИВНЫЕ СПОСОБЫ ОБУЧЕНИЯ</vt:lpstr>
      <vt:lpstr>ПАРЫ СМЕННОГО СОСТАВА</vt:lpstr>
      <vt:lpstr>  ВЗАИМООБУЧЕНИЕ         ВЗАИМОКОНТРОЛЬ   ВЗАИМОУПРАВЛЕНИЕ</vt:lpstr>
      <vt:lpstr>ПРОБЛЕМНОЕ ОБУЧЕНИЕ</vt:lpstr>
      <vt:lpstr>Проблемное обучение</vt:lpstr>
      <vt:lpstr>ИГРОВЫЕ ТЕХНОЛОГИИ</vt:lpstr>
      <vt:lpstr>МЕТОД ПРОЕКТОВ</vt:lpstr>
      <vt:lpstr>Метод проектов</vt:lpstr>
      <vt:lpstr>ИННОВАЦИОННАЯ РАБОТА  СПОСОБСТВУЕТ ВЫСОКОМУ РАЗВИТИЮ УРОВНЯ МОТИВАЦИИ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ТЕХНОЛОГИИ</dc:title>
  <dc:creator>МАМА</dc:creator>
  <cp:lastModifiedBy>МАМА</cp:lastModifiedBy>
  <cp:revision>31</cp:revision>
  <dcterms:created xsi:type="dcterms:W3CDTF">2011-04-10T07:39:35Z</dcterms:created>
  <dcterms:modified xsi:type="dcterms:W3CDTF">2012-05-05T13:36:11Z</dcterms:modified>
</cp:coreProperties>
</file>