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2" r:id="rId8"/>
    <p:sldId id="265" r:id="rId9"/>
    <p:sldId id="263" r:id="rId10"/>
    <p:sldId id="266" r:id="rId11"/>
    <p:sldId id="278" r:id="rId12"/>
    <p:sldId id="267" r:id="rId13"/>
    <p:sldId id="276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7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9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yandsearch?lr=23&amp;text=%D0%BA%D0%B0%D1%80%D1%82%D0%B8%D0%BD%D0%BA%D0%B8+%D1%81%D0%BE+%D1%81%D0%BA%D0%B0%D0%B7%D0%BE%D1%87%D0%BD%D1%8B%D0%BC%D0%B8+%D0%B3%D0%B5%D1%80%D0%BE%D1%8F%D0%BC%D0%B8&amp;family=y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34290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математики в 1 классе</a:t>
            </a:r>
            <a:br>
              <a:rPr lang="ru-RU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«САНТИМЕТР»</a:t>
            </a:r>
            <a:r>
              <a:rPr lang="ru-RU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286256"/>
            <a:ext cx="6000760" cy="1752600"/>
          </a:xfrm>
        </p:spPr>
        <p:txBody>
          <a:bodyPr/>
          <a:lstStyle/>
          <a:p>
            <a:pPr algn="r"/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Березина Ирина Евгеньевна</a:t>
            </a:r>
          </a:p>
          <a:p>
            <a:pPr algn="r"/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</a:t>
            </a:r>
          </a:p>
          <a:p>
            <a:pPr algn="r"/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«ООШ №15 н.п.Нивский»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 - копия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8621784" cy="30718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307181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85736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6710" y="3143248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185736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371475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9454" y="2643182"/>
            <a:ext cx="4571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sz="48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1928802"/>
            <a:ext cx="5357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8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3857628"/>
            <a:ext cx="5325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48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500438"/>
            <a:ext cx="5645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48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ok_2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63" y="714375"/>
            <a:ext cx="9139237" cy="5626100"/>
          </a:xfrm>
        </p:spPr>
      </p:pic>
      <p:sp>
        <p:nvSpPr>
          <p:cNvPr id="5" name="Прямоугольник 4"/>
          <p:cNvSpPr/>
          <p:nvPr/>
        </p:nvSpPr>
        <p:spPr>
          <a:xfrm rot="537960">
            <a:off x="934887" y="5918747"/>
            <a:ext cx="1714512" cy="21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3184693">
            <a:off x="2571736" y="4929198"/>
            <a:ext cx="107157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9463828">
            <a:off x="2767546" y="5174432"/>
            <a:ext cx="642942" cy="1428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96296E-6 L 0.28351 -0.03148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 - копия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85992"/>
            <a:ext cx="8593235" cy="325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714356"/>
            <a:ext cx="1218101" cy="1459843"/>
          </a:xfrm>
          <a:prstGeom prst="rect">
            <a:avLst/>
          </a:prstGeom>
        </p:spPr>
      </p:pic>
      <p:pic>
        <p:nvPicPr>
          <p:cNvPr id="6" name="Рисунок 5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5286388"/>
            <a:ext cx="844868" cy="659225"/>
          </a:xfrm>
          <a:prstGeom prst="rect">
            <a:avLst/>
          </a:prstGeom>
        </p:spPr>
      </p:pic>
      <p:pic>
        <p:nvPicPr>
          <p:cNvPr id="7" name="Рисунок 6" descr="0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1428736"/>
            <a:ext cx="1649930" cy="1595085"/>
          </a:xfrm>
          <a:prstGeom prst="rect">
            <a:avLst/>
          </a:prstGeom>
        </p:spPr>
      </p:pic>
      <p:pic>
        <p:nvPicPr>
          <p:cNvPr id="8" name="Рисунок 7" descr="0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5286388"/>
            <a:ext cx="1366814" cy="1321380"/>
          </a:xfrm>
          <a:prstGeom prst="rect">
            <a:avLst/>
          </a:prstGeom>
        </p:spPr>
      </p:pic>
      <p:pic>
        <p:nvPicPr>
          <p:cNvPr id="9" name="Рисунок 8" descr="0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1428736"/>
            <a:ext cx="1006988" cy="973515"/>
          </a:xfrm>
          <a:prstGeom prst="rect">
            <a:avLst/>
          </a:prstGeom>
        </p:spPr>
      </p:pic>
      <p:pic>
        <p:nvPicPr>
          <p:cNvPr id="10" name="Рисунок 9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130" y="114588"/>
            <a:ext cx="1218101" cy="1459843"/>
          </a:xfrm>
          <a:prstGeom prst="rect">
            <a:avLst/>
          </a:prstGeom>
        </p:spPr>
      </p:pic>
      <p:pic>
        <p:nvPicPr>
          <p:cNvPr id="11" name="Рисунок 10" descr="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357166"/>
            <a:ext cx="737083" cy="883363"/>
          </a:xfrm>
          <a:prstGeom prst="rect">
            <a:avLst/>
          </a:prstGeom>
        </p:spPr>
      </p:pic>
      <p:pic>
        <p:nvPicPr>
          <p:cNvPr id="12" name="Рисунок 11" descr="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2462" y="2913237"/>
            <a:ext cx="773430" cy="603484"/>
          </a:xfrm>
          <a:prstGeom prst="rect">
            <a:avLst/>
          </a:prstGeom>
        </p:spPr>
      </p:pic>
      <p:pic>
        <p:nvPicPr>
          <p:cNvPr id="13" name="Рисунок 12" descr="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7774" y="4429132"/>
            <a:ext cx="570201" cy="444911"/>
          </a:xfrm>
          <a:prstGeom prst="rect">
            <a:avLst/>
          </a:prstGeom>
        </p:spPr>
      </p:pic>
      <p:pic>
        <p:nvPicPr>
          <p:cNvPr id="14" name="Рисунок 13" descr="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48" y="4469176"/>
            <a:ext cx="701992" cy="547743"/>
          </a:xfrm>
          <a:prstGeom prst="rect">
            <a:avLst/>
          </a:prstGeom>
        </p:spPr>
      </p:pic>
      <p:pic>
        <p:nvPicPr>
          <p:cNvPr id="15" name="Рисунок 14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714488"/>
            <a:ext cx="844868" cy="659225"/>
          </a:xfrm>
          <a:prstGeom prst="rect">
            <a:avLst/>
          </a:prstGeom>
        </p:spPr>
      </p:pic>
      <p:pic>
        <p:nvPicPr>
          <p:cNvPr id="16" name="Рисунок 15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00042"/>
            <a:ext cx="844868" cy="659225"/>
          </a:xfrm>
          <a:prstGeom prst="rect">
            <a:avLst/>
          </a:prstGeom>
        </p:spPr>
      </p:pic>
      <p:pic>
        <p:nvPicPr>
          <p:cNvPr id="17" name="Рисунок 16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643050"/>
            <a:ext cx="844868" cy="659225"/>
          </a:xfrm>
          <a:prstGeom prst="rect">
            <a:avLst/>
          </a:prstGeom>
        </p:spPr>
      </p:pic>
      <p:pic>
        <p:nvPicPr>
          <p:cNvPr id="18" name="Рисунок 17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5643578"/>
            <a:ext cx="844868" cy="659225"/>
          </a:xfrm>
          <a:prstGeom prst="rect">
            <a:avLst/>
          </a:prstGeom>
        </p:spPr>
      </p:pic>
      <p:pic>
        <p:nvPicPr>
          <p:cNvPr id="19" name="Рисунок 18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43240" y="5929330"/>
            <a:ext cx="630554" cy="49200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286380" y="3929066"/>
            <a:ext cx="3617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86380" y="4786322"/>
            <a:ext cx="3617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86380" y="4429132"/>
            <a:ext cx="3617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4786322"/>
            <a:ext cx="3617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4357694"/>
            <a:ext cx="3617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43702" y="4786322"/>
            <a:ext cx="3617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43702" y="4357694"/>
            <a:ext cx="3617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86644" y="4714884"/>
            <a:ext cx="3617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86644" y="4357694"/>
            <a:ext cx="3617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29586" y="4714884"/>
            <a:ext cx="3617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58148" y="4286256"/>
            <a:ext cx="3617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29322" y="3929066"/>
            <a:ext cx="3617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72264" y="3929066"/>
            <a:ext cx="3617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15206" y="3929066"/>
            <a:ext cx="3617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72528" y="4714884"/>
            <a:ext cx="3617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0"/>
            <a:ext cx="3254991" cy="425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м2 - копия (2).jpe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28596" y="3143248"/>
            <a:ext cx="8569326" cy="3468691"/>
          </a:xfrm>
        </p:spPr>
      </p:pic>
      <p:pic>
        <p:nvPicPr>
          <p:cNvPr id="6" name="Рисунок 5" descr="м2 - копия (2) - копи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5572140"/>
            <a:ext cx="738192" cy="857256"/>
          </a:xfrm>
          <a:prstGeom prst="rect">
            <a:avLst/>
          </a:prstGeom>
        </p:spPr>
      </p:pic>
      <p:pic>
        <p:nvPicPr>
          <p:cNvPr id="7" name="Рисунок 6" descr="м2 - копия (2) - копи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5643578"/>
            <a:ext cx="738192" cy="857256"/>
          </a:xfrm>
          <a:prstGeom prst="rect">
            <a:avLst/>
          </a:prstGeom>
        </p:spPr>
      </p:pic>
      <p:pic>
        <p:nvPicPr>
          <p:cNvPr id="8" name="Рисунок 7" descr="м2 - копия (2) - копи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5643578"/>
            <a:ext cx="738192" cy="8572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286644" y="4429132"/>
            <a:ext cx="4651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</a:t>
            </a:r>
            <a:endParaRPr lang="ru-RU" sz="44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557214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  <a:endParaRPr lang="ru-RU" sz="44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442913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ru-RU" sz="44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0892" y="442913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44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5572140"/>
            <a:ext cx="6367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п.</a:t>
            </a:r>
            <a:endParaRPr lang="ru-RU" sz="44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15140" y="4429132"/>
            <a:ext cx="4651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</a:t>
            </a:r>
            <a:endParaRPr lang="ru-RU" sz="44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43834" y="4429132"/>
            <a:ext cx="470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  <a:endParaRPr lang="ru-RU" sz="44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01024" y="4429132"/>
            <a:ext cx="989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(п.)</a:t>
            </a:r>
            <a:endParaRPr lang="ru-RU" sz="44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Рабочая тетрадь к учебнику «Математика 1 класс» под редакцией Г.В.Дорофеева, </a:t>
            </a:r>
            <a:r>
              <a:rPr lang="ru-RU" b="1" dirty="0" err="1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Т.Н.Мираковой</a:t>
            </a:r>
            <a:r>
              <a:rPr lang="ru-RU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Т.Б.Буки</a:t>
            </a:r>
          </a:p>
          <a:p>
            <a:pPr>
              <a:buNone/>
            </a:pPr>
            <a:r>
              <a:rPr lang="ru-RU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Электронное пособие к учебнику «Математика 1 класс» под редакцией Г.В.Дорофеева, </a:t>
            </a:r>
            <a:r>
              <a:rPr lang="ru-RU" b="1" dirty="0" err="1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Т.Н.Мираковой</a:t>
            </a:r>
            <a:r>
              <a:rPr lang="ru-RU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Т.Б.Буки</a:t>
            </a:r>
          </a:p>
          <a:p>
            <a:pPr>
              <a:buNone/>
            </a:pPr>
            <a:r>
              <a:rPr lang="ru-RU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Изображения: </a:t>
            </a:r>
            <a:r>
              <a:rPr lang="en-US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http://yandex.ru/yandsearch?lr=23&amp;text=%D0%BA%D0%B0%D1%80%D1%82%D0%B8%D0%BD%D0%BA%D0%B8+%D1%81%D0%BE+%D1%81%D0%BA%D0%B0%D0%B7%D0%BE%D1%87%D0%BD%D1%8B%D0%BC%D0%B8+%D0%B3%D0%B5%D1%80%D0%BE%D1%8F%D0%BC%D0%B8&amp;family=yes</a:t>
            </a:r>
            <a:r>
              <a:rPr lang="ru-RU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-uroki-risovan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3" y="285728"/>
            <a:ext cx="8787967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7938">
            <a:off x="6368711" y="3334706"/>
            <a:ext cx="3047470" cy="40080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00892" y="4572008"/>
            <a:ext cx="19007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Деревня</a:t>
            </a:r>
            <a:r>
              <a:rPr lang="ru-RU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«Сказочная»</a:t>
            </a:r>
            <a:endParaRPr lang="ru-RU" sz="2400" b="1" cap="none" spc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cat2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1357298"/>
            <a:ext cx="695325" cy="1143000"/>
          </a:xfrm>
          <a:prstGeom prst="rect">
            <a:avLst/>
          </a:prstGeom>
        </p:spPr>
      </p:pic>
      <p:pic>
        <p:nvPicPr>
          <p:cNvPr id="21" name="Рисунок 20" descr="raskraskiM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714356"/>
            <a:ext cx="776287" cy="447675"/>
          </a:xfrm>
          <a:prstGeom prst="rect">
            <a:avLst/>
          </a:prstGeom>
        </p:spPr>
      </p:pic>
      <p:pic>
        <p:nvPicPr>
          <p:cNvPr id="24" name="Рисунок 23" descr="LG4qyRYSzj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571480"/>
            <a:ext cx="654940" cy="742655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643570" y="357166"/>
          <a:ext cx="2547934" cy="2071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934"/>
              </a:tblGrid>
              <a:tr h="2071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214282" y="3929066"/>
          <a:ext cx="8644001" cy="125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3"/>
                <a:gridCol w="714380"/>
                <a:gridCol w="785818"/>
                <a:gridCol w="785818"/>
                <a:gridCol w="770475"/>
                <a:gridCol w="696161"/>
                <a:gridCol w="696161"/>
                <a:gridCol w="696161"/>
                <a:gridCol w="696161"/>
                <a:gridCol w="696161"/>
                <a:gridCol w="696161"/>
                <a:gridCol w="696161"/>
              </a:tblGrid>
              <a:tr h="1257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720" y="4286256"/>
            <a:ext cx="500066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000100" y="4143380"/>
            <a:ext cx="500066" cy="85725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4429132"/>
            <a:ext cx="642942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00298" y="4286256"/>
            <a:ext cx="642942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4286256"/>
            <a:ext cx="500066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571480"/>
            <a:ext cx="490542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143372" y="4143380"/>
            <a:ext cx="500066" cy="85725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7286644" y="357166"/>
            <a:ext cx="500066" cy="85725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4429132"/>
            <a:ext cx="642942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143768" y="1643050"/>
            <a:ext cx="642942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29322" y="1500174"/>
            <a:ext cx="642942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429256" y="4286256"/>
            <a:ext cx="642942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0.53565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01563 0.38865 " pathEditMode="relative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03924 0.525 " pathEditMode="relative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7362E-19 L -0.03143 0.36736 " pathEditMode="relative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38843 " pathEditMode="relative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05503 0.20995 " pathEditMode="relative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25208 0.39908 " pathEditMode="relative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G4qyRYSzj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810"/>
            <a:ext cx="1357290" cy="1539070"/>
          </a:xfrm>
          <a:prstGeom prst="rect">
            <a:avLst/>
          </a:prstGeom>
        </p:spPr>
      </p:pic>
      <p:pic>
        <p:nvPicPr>
          <p:cNvPr id="4" name="Рисунок 3" descr="00upIlZ-0mo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214686"/>
            <a:ext cx="1352479" cy="1424933"/>
          </a:xfrm>
          <a:prstGeom prst="rect">
            <a:avLst/>
          </a:prstGeom>
        </p:spPr>
      </p:pic>
      <p:pic>
        <p:nvPicPr>
          <p:cNvPr id="5" name="Рисунок 4" descr="0m_TI2Kxo1c - копия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214686"/>
            <a:ext cx="1333494" cy="1428744"/>
          </a:xfrm>
          <a:prstGeom prst="rect">
            <a:avLst/>
          </a:prstGeom>
        </p:spPr>
      </p:pic>
      <p:pic>
        <p:nvPicPr>
          <p:cNvPr id="6" name="Рисунок 5" descr="0tqWHcTFDNg - копия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3214686"/>
            <a:ext cx="1357322" cy="1434077"/>
          </a:xfrm>
          <a:prstGeom prst="rect">
            <a:avLst/>
          </a:prstGeom>
        </p:spPr>
      </p:pic>
      <p:pic>
        <p:nvPicPr>
          <p:cNvPr id="7" name="Рисунок 6" descr="00upIlZ-0m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214686"/>
            <a:ext cx="1357322" cy="1430035"/>
          </a:xfrm>
          <a:prstGeom prst="rect">
            <a:avLst/>
          </a:prstGeom>
        </p:spPr>
      </p:pic>
      <p:pic>
        <p:nvPicPr>
          <p:cNvPr id="8" name="Рисунок 7" descr="0m_TI2Kxo1c - копия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214686"/>
            <a:ext cx="1333494" cy="1428744"/>
          </a:xfrm>
          <a:prstGeom prst="rect">
            <a:avLst/>
          </a:prstGeom>
        </p:spPr>
      </p:pic>
      <p:pic>
        <p:nvPicPr>
          <p:cNvPr id="9" name="Рисунок 8" descr="0tqWHcTFDNg - копия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678" y="3214686"/>
            <a:ext cx="1357322" cy="1434077"/>
          </a:xfrm>
          <a:prstGeom prst="rect">
            <a:avLst/>
          </a:prstGeom>
        </p:spPr>
      </p:pic>
      <p:pic>
        <p:nvPicPr>
          <p:cNvPr id="11" name="Рисунок 10" descr="7YnfDu-tTZQ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2786058"/>
            <a:ext cx="584795" cy="688936"/>
          </a:xfrm>
          <a:prstGeom prst="rect">
            <a:avLst/>
          </a:prstGeom>
        </p:spPr>
      </p:pic>
      <p:pic>
        <p:nvPicPr>
          <p:cNvPr id="12" name="Рисунок 11" descr="7Cum8O7Hi8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7686" y="2857496"/>
            <a:ext cx="500066" cy="602819"/>
          </a:xfrm>
          <a:prstGeom prst="rect">
            <a:avLst/>
          </a:prstGeom>
        </p:spPr>
      </p:pic>
      <p:pic>
        <p:nvPicPr>
          <p:cNvPr id="13" name="Рисунок 12" descr="cnk8NuQ5Oo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454" y="2857496"/>
            <a:ext cx="478469" cy="571504"/>
          </a:xfrm>
          <a:prstGeom prst="rect">
            <a:avLst/>
          </a:prstGeom>
        </p:spPr>
      </p:pic>
      <p:pic>
        <p:nvPicPr>
          <p:cNvPr id="14" name="Рисунок 13" descr="E2SWx3p2zc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4480" y="2786058"/>
            <a:ext cx="500066" cy="595969"/>
          </a:xfrm>
          <a:prstGeom prst="rect">
            <a:avLst/>
          </a:prstGeom>
        </p:spPr>
      </p:pic>
      <p:pic>
        <p:nvPicPr>
          <p:cNvPr id="15" name="Рисунок 14" descr="FkDqzUk7V-I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5338" y="2857496"/>
            <a:ext cx="500066" cy="621511"/>
          </a:xfrm>
          <a:prstGeom prst="rect">
            <a:avLst/>
          </a:prstGeom>
        </p:spPr>
      </p:pic>
      <p:pic>
        <p:nvPicPr>
          <p:cNvPr id="16" name="Рисунок 15" descr="0tqWHcTFDNg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3570" y="2857496"/>
            <a:ext cx="471823" cy="571504"/>
          </a:xfrm>
          <a:prstGeom prst="rect">
            <a:avLst/>
          </a:prstGeom>
        </p:spPr>
      </p:pic>
      <p:pic>
        <p:nvPicPr>
          <p:cNvPr id="17" name="Рисунок 16" descr="00upIlZ-0mo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1802" y="2857496"/>
            <a:ext cx="500066" cy="590356"/>
          </a:xfrm>
          <a:prstGeom prst="rect">
            <a:avLst/>
          </a:prstGeom>
        </p:spPr>
      </p:pic>
      <p:pic>
        <p:nvPicPr>
          <p:cNvPr id="18" name="Рисунок 17" descr="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28794" y="714356"/>
            <a:ext cx="932349" cy="1117381"/>
          </a:xfrm>
          <a:prstGeom prst="rect">
            <a:avLst/>
          </a:prstGeom>
        </p:spPr>
      </p:pic>
      <p:pic>
        <p:nvPicPr>
          <p:cNvPr id="19" name="Рисунок 18" descr="010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14290"/>
            <a:ext cx="2149996" cy="2078528"/>
          </a:xfrm>
          <a:prstGeom prst="rect">
            <a:avLst/>
          </a:prstGeom>
        </p:spPr>
      </p:pic>
      <p:pic>
        <p:nvPicPr>
          <p:cNvPr id="20" name="Рисунок 19" descr="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71736" y="6143644"/>
            <a:ext cx="549303" cy="428604"/>
          </a:xfrm>
          <a:prstGeom prst="rect">
            <a:avLst/>
          </a:prstGeom>
        </p:spPr>
      </p:pic>
      <p:pic>
        <p:nvPicPr>
          <p:cNvPr id="21" name="Рисунок 20" descr="010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43240" y="785794"/>
            <a:ext cx="2149996" cy="2078528"/>
          </a:xfrm>
          <a:prstGeom prst="rect">
            <a:avLst/>
          </a:prstGeom>
        </p:spPr>
      </p:pic>
      <p:pic>
        <p:nvPicPr>
          <p:cNvPr id="22" name="Рисунок 21" descr="010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15140" y="0"/>
            <a:ext cx="2149996" cy="2078528"/>
          </a:xfrm>
          <a:prstGeom prst="rect">
            <a:avLst/>
          </a:prstGeom>
        </p:spPr>
      </p:pic>
      <p:pic>
        <p:nvPicPr>
          <p:cNvPr id="23" name="Рисунок 22" descr="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2910" y="4713233"/>
            <a:ext cx="1789605" cy="2144767"/>
          </a:xfrm>
          <a:prstGeom prst="rect">
            <a:avLst/>
          </a:prstGeom>
        </p:spPr>
      </p:pic>
      <p:pic>
        <p:nvPicPr>
          <p:cNvPr id="24" name="Рисунок 23" descr="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86314" y="642918"/>
            <a:ext cx="1432415" cy="1716690"/>
          </a:xfrm>
          <a:prstGeom prst="rect">
            <a:avLst/>
          </a:prstGeom>
        </p:spPr>
      </p:pic>
      <p:pic>
        <p:nvPicPr>
          <p:cNvPr id="25" name="Рисунок 24" descr="010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58148" y="4714884"/>
            <a:ext cx="1078426" cy="1042578"/>
          </a:xfrm>
          <a:prstGeom prst="rect">
            <a:avLst/>
          </a:prstGeom>
        </p:spPr>
      </p:pic>
      <p:pic>
        <p:nvPicPr>
          <p:cNvPr id="26" name="Рисунок 25" descr="010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215074" y="5326954"/>
            <a:ext cx="1221302" cy="1180705"/>
          </a:xfrm>
          <a:prstGeom prst="rect">
            <a:avLst/>
          </a:prstGeom>
        </p:spPr>
      </p:pic>
      <p:pic>
        <p:nvPicPr>
          <p:cNvPr id="27" name="Рисунок 26" descr="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286644" y="4929198"/>
            <a:ext cx="549303" cy="428604"/>
          </a:xfrm>
          <a:prstGeom prst="rect">
            <a:avLst/>
          </a:prstGeom>
        </p:spPr>
      </p:pic>
      <p:pic>
        <p:nvPicPr>
          <p:cNvPr id="28" name="Рисунок 27" descr="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7158" y="5072074"/>
            <a:ext cx="549303" cy="428604"/>
          </a:xfrm>
          <a:prstGeom prst="rect">
            <a:avLst/>
          </a:prstGeom>
        </p:spPr>
      </p:pic>
      <p:pic>
        <p:nvPicPr>
          <p:cNvPr id="29" name="Рисунок 28" descr="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43240" y="928670"/>
            <a:ext cx="549303" cy="428604"/>
          </a:xfrm>
          <a:prstGeom prst="rect">
            <a:avLst/>
          </a:prstGeom>
        </p:spPr>
      </p:pic>
      <p:pic>
        <p:nvPicPr>
          <p:cNvPr id="30" name="Рисунок 29" descr="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43637" y="1000108"/>
            <a:ext cx="549334" cy="428628"/>
          </a:xfrm>
          <a:prstGeom prst="rect">
            <a:avLst/>
          </a:prstGeom>
        </p:spPr>
      </p:pic>
      <p:pic>
        <p:nvPicPr>
          <p:cNvPr id="31" name="Рисунок 30" descr="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28728" y="1785926"/>
            <a:ext cx="549303" cy="428604"/>
          </a:xfrm>
          <a:prstGeom prst="rect">
            <a:avLst/>
          </a:prstGeom>
        </p:spPr>
      </p:pic>
      <p:pic>
        <p:nvPicPr>
          <p:cNvPr id="32" name="Рисунок 31" descr="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86248" y="5143512"/>
            <a:ext cx="549303" cy="428604"/>
          </a:xfrm>
          <a:prstGeom prst="rect">
            <a:avLst/>
          </a:prstGeom>
        </p:spPr>
      </p:pic>
      <p:pic>
        <p:nvPicPr>
          <p:cNvPr id="33" name="Рисунок 32" descr="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43438" y="5572140"/>
            <a:ext cx="549303" cy="428604"/>
          </a:xfrm>
          <a:prstGeom prst="rect">
            <a:avLst/>
          </a:prstGeom>
        </p:spPr>
      </p:pic>
      <p:pic>
        <p:nvPicPr>
          <p:cNvPr id="34" name="Рисунок 33" descr="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86314" y="5143512"/>
            <a:ext cx="549303" cy="428604"/>
          </a:xfrm>
          <a:prstGeom prst="rect">
            <a:avLst/>
          </a:prstGeom>
        </p:spPr>
      </p:pic>
      <p:pic>
        <p:nvPicPr>
          <p:cNvPr id="35" name="Рисунок 34" descr="7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72198" y="642918"/>
            <a:ext cx="549303" cy="42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-0.27569 -3.703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4.81481E-6 L -0.41735 4.81481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4.81481E-6 L 0.29131 0.01042 " pathEditMode="relative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835 -0.01042 " pathEditMode="relative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81481E-6 L 0.14185 4.81481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56684 0.01042 " pathEditMode="relative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428604"/>
          <a:ext cx="7286678" cy="557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954"/>
                <a:gridCol w="1040954"/>
                <a:gridCol w="1040954"/>
                <a:gridCol w="1040954"/>
                <a:gridCol w="1040954"/>
                <a:gridCol w="1040954"/>
                <a:gridCol w="1040954"/>
              </a:tblGrid>
              <a:tr h="1393042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93042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93042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93042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олилиния 10"/>
          <p:cNvSpPr/>
          <p:nvPr/>
        </p:nvSpPr>
        <p:spPr>
          <a:xfrm>
            <a:off x="5251939" y="525194"/>
            <a:ext cx="698695" cy="2452468"/>
          </a:xfrm>
          <a:custGeom>
            <a:avLst/>
            <a:gdLst>
              <a:gd name="connsiteX0" fmla="*/ 389206 w 698695"/>
              <a:gd name="connsiteY0" fmla="*/ 9378 h 2452468"/>
              <a:gd name="connsiteX1" fmla="*/ 164123 w 698695"/>
              <a:gd name="connsiteY1" fmla="*/ 93784 h 2452468"/>
              <a:gd name="connsiteX2" fmla="*/ 65649 w 698695"/>
              <a:gd name="connsiteY2" fmla="*/ 276664 h 2452468"/>
              <a:gd name="connsiteX3" fmla="*/ 9378 w 698695"/>
              <a:gd name="connsiteY3" fmla="*/ 684628 h 2452468"/>
              <a:gd name="connsiteX4" fmla="*/ 9378 w 698695"/>
              <a:gd name="connsiteY4" fmla="*/ 1289538 h 2452468"/>
              <a:gd name="connsiteX5" fmla="*/ 37513 w 698695"/>
              <a:gd name="connsiteY5" fmla="*/ 1810043 h 2452468"/>
              <a:gd name="connsiteX6" fmla="*/ 164123 w 698695"/>
              <a:gd name="connsiteY6" fmla="*/ 2358683 h 2452468"/>
              <a:gd name="connsiteX7" fmla="*/ 600221 w 698695"/>
              <a:gd name="connsiteY7" fmla="*/ 2372751 h 2452468"/>
              <a:gd name="connsiteX8" fmla="*/ 684627 w 698695"/>
              <a:gd name="connsiteY8" fmla="*/ 1936652 h 2452468"/>
              <a:gd name="connsiteX9" fmla="*/ 684627 w 698695"/>
              <a:gd name="connsiteY9" fmla="*/ 1148861 h 2452468"/>
              <a:gd name="connsiteX10" fmla="*/ 656492 w 698695"/>
              <a:gd name="connsiteY10" fmla="*/ 529883 h 2452468"/>
              <a:gd name="connsiteX11" fmla="*/ 614289 w 698695"/>
              <a:gd name="connsiteY11" fmla="*/ 150055 h 2452468"/>
              <a:gd name="connsiteX12" fmla="*/ 389206 w 698695"/>
              <a:gd name="connsiteY12" fmla="*/ 9378 h 245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8695" h="2452468">
                <a:moveTo>
                  <a:pt x="389206" y="9378"/>
                </a:moveTo>
                <a:cubicBezTo>
                  <a:pt x="314178" y="0"/>
                  <a:pt x="218049" y="49236"/>
                  <a:pt x="164123" y="93784"/>
                </a:cubicBezTo>
                <a:cubicBezTo>
                  <a:pt x="110197" y="138332"/>
                  <a:pt x="91440" y="178190"/>
                  <a:pt x="65649" y="276664"/>
                </a:cubicBezTo>
                <a:cubicBezTo>
                  <a:pt x="39858" y="375138"/>
                  <a:pt x="18756" y="515816"/>
                  <a:pt x="9378" y="684628"/>
                </a:cubicBezTo>
                <a:cubicBezTo>
                  <a:pt x="0" y="853440"/>
                  <a:pt x="4689" y="1101969"/>
                  <a:pt x="9378" y="1289538"/>
                </a:cubicBezTo>
                <a:cubicBezTo>
                  <a:pt x="14067" y="1477107"/>
                  <a:pt x="11722" y="1631852"/>
                  <a:pt x="37513" y="1810043"/>
                </a:cubicBezTo>
                <a:cubicBezTo>
                  <a:pt x="63304" y="1988234"/>
                  <a:pt x="70338" y="2264898"/>
                  <a:pt x="164123" y="2358683"/>
                </a:cubicBezTo>
                <a:cubicBezTo>
                  <a:pt x="257908" y="2452468"/>
                  <a:pt x="513470" y="2443089"/>
                  <a:pt x="600221" y="2372751"/>
                </a:cubicBezTo>
                <a:cubicBezTo>
                  <a:pt x="686972" y="2302413"/>
                  <a:pt x="670559" y="2140634"/>
                  <a:pt x="684627" y="1936652"/>
                </a:cubicBezTo>
                <a:cubicBezTo>
                  <a:pt x="698695" y="1732670"/>
                  <a:pt x="689316" y="1383322"/>
                  <a:pt x="684627" y="1148861"/>
                </a:cubicBezTo>
                <a:cubicBezTo>
                  <a:pt x="679938" y="914400"/>
                  <a:pt x="668215" y="696351"/>
                  <a:pt x="656492" y="529883"/>
                </a:cubicBezTo>
                <a:cubicBezTo>
                  <a:pt x="644769" y="363415"/>
                  <a:pt x="654148" y="234461"/>
                  <a:pt x="614289" y="150055"/>
                </a:cubicBezTo>
                <a:cubicBezTo>
                  <a:pt x="574431" y="65649"/>
                  <a:pt x="464234" y="18756"/>
                  <a:pt x="389206" y="9378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5400000">
            <a:off x="2581550" y="4133567"/>
            <a:ext cx="857257" cy="2162770"/>
          </a:xfrm>
          <a:custGeom>
            <a:avLst/>
            <a:gdLst>
              <a:gd name="connsiteX0" fmla="*/ 389206 w 698695"/>
              <a:gd name="connsiteY0" fmla="*/ 9378 h 2452468"/>
              <a:gd name="connsiteX1" fmla="*/ 164123 w 698695"/>
              <a:gd name="connsiteY1" fmla="*/ 93784 h 2452468"/>
              <a:gd name="connsiteX2" fmla="*/ 65649 w 698695"/>
              <a:gd name="connsiteY2" fmla="*/ 276664 h 2452468"/>
              <a:gd name="connsiteX3" fmla="*/ 9378 w 698695"/>
              <a:gd name="connsiteY3" fmla="*/ 684628 h 2452468"/>
              <a:gd name="connsiteX4" fmla="*/ 9378 w 698695"/>
              <a:gd name="connsiteY4" fmla="*/ 1289538 h 2452468"/>
              <a:gd name="connsiteX5" fmla="*/ 37513 w 698695"/>
              <a:gd name="connsiteY5" fmla="*/ 1810043 h 2452468"/>
              <a:gd name="connsiteX6" fmla="*/ 164123 w 698695"/>
              <a:gd name="connsiteY6" fmla="*/ 2358683 h 2452468"/>
              <a:gd name="connsiteX7" fmla="*/ 600221 w 698695"/>
              <a:gd name="connsiteY7" fmla="*/ 2372751 h 2452468"/>
              <a:gd name="connsiteX8" fmla="*/ 684627 w 698695"/>
              <a:gd name="connsiteY8" fmla="*/ 1936652 h 2452468"/>
              <a:gd name="connsiteX9" fmla="*/ 684627 w 698695"/>
              <a:gd name="connsiteY9" fmla="*/ 1148861 h 2452468"/>
              <a:gd name="connsiteX10" fmla="*/ 656492 w 698695"/>
              <a:gd name="connsiteY10" fmla="*/ 529883 h 2452468"/>
              <a:gd name="connsiteX11" fmla="*/ 614289 w 698695"/>
              <a:gd name="connsiteY11" fmla="*/ 150055 h 2452468"/>
              <a:gd name="connsiteX12" fmla="*/ 389206 w 698695"/>
              <a:gd name="connsiteY12" fmla="*/ 9378 h 245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8695" h="2452468">
                <a:moveTo>
                  <a:pt x="389206" y="9378"/>
                </a:moveTo>
                <a:cubicBezTo>
                  <a:pt x="314178" y="0"/>
                  <a:pt x="218049" y="49236"/>
                  <a:pt x="164123" y="93784"/>
                </a:cubicBezTo>
                <a:cubicBezTo>
                  <a:pt x="110197" y="138332"/>
                  <a:pt x="91440" y="178190"/>
                  <a:pt x="65649" y="276664"/>
                </a:cubicBezTo>
                <a:cubicBezTo>
                  <a:pt x="39858" y="375138"/>
                  <a:pt x="18756" y="515816"/>
                  <a:pt x="9378" y="684628"/>
                </a:cubicBezTo>
                <a:cubicBezTo>
                  <a:pt x="0" y="853440"/>
                  <a:pt x="4689" y="1101969"/>
                  <a:pt x="9378" y="1289538"/>
                </a:cubicBezTo>
                <a:cubicBezTo>
                  <a:pt x="14067" y="1477107"/>
                  <a:pt x="11722" y="1631852"/>
                  <a:pt x="37513" y="1810043"/>
                </a:cubicBezTo>
                <a:cubicBezTo>
                  <a:pt x="63304" y="1988234"/>
                  <a:pt x="70338" y="2264898"/>
                  <a:pt x="164123" y="2358683"/>
                </a:cubicBezTo>
                <a:cubicBezTo>
                  <a:pt x="257908" y="2452468"/>
                  <a:pt x="513470" y="2443089"/>
                  <a:pt x="600221" y="2372751"/>
                </a:cubicBezTo>
                <a:cubicBezTo>
                  <a:pt x="686972" y="2302413"/>
                  <a:pt x="670559" y="2140634"/>
                  <a:pt x="684627" y="1936652"/>
                </a:cubicBezTo>
                <a:cubicBezTo>
                  <a:pt x="698695" y="1732670"/>
                  <a:pt x="689316" y="1383322"/>
                  <a:pt x="684627" y="1148861"/>
                </a:cubicBezTo>
                <a:cubicBezTo>
                  <a:pt x="679938" y="914400"/>
                  <a:pt x="668215" y="696351"/>
                  <a:pt x="656492" y="529883"/>
                </a:cubicBezTo>
                <a:cubicBezTo>
                  <a:pt x="644769" y="363415"/>
                  <a:pt x="654148" y="234461"/>
                  <a:pt x="614289" y="150055"/>
                </a:cubicBezTo>
                <a:cubicBezTo>
                  <a:pt x="574431" y="65649"/>
                  <a:pt x="464234" y="18756"/>
                  <a:pt x="389206" y="9378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428604"/>
          <a:ext cx="7286678" cy="557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954"/>
                <a:gridCol w="1040954"/>
                <a:gridCol w="1040954"/>
                <a:gridCol w="1040954"/>
                <a:gridCol w="1040954"/>
                <a:gridCol w="1040954"/>
                <a:gridCol w="1040954"/>
              </a:tblGrid>
              <a:tr h="1393042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93042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93042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93042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олилиния 10"/>
          <p:cNvSpPr/>
          <p:nvPr/>
        </p:nvSpPr>
        <p:spPr>
          <a:xfrm>
            <a:off x="5251939" y="525194"/>
            <a:ext cx="698695" cy="2452468"/>
          </a:xfrm>
          <a:custGeom>
            <a:avLst/>
            <a:gdLst>
              <a:gd name="connsiteX0" fmla="*/ 389206 w 698695"/>
              <a:gd name="connsiteY0" fmla="*/ 9378 h 2452468"/>
              <a:gd name="connsiteX1" fmla="*/ 164123 w 698695"/>
              <a:gd name="connsiteY1" fmla="*/ 93784 h 2452468"/>
              <a:gd name="connsiteX2" fmla="*/ 65649 w 698695"/>
              <a:gd name="connsiteY2" fmla="*/ 276664 h 2452468"/>
              <a:gd name="connsiteX3" fmla="*/ 9378 w 698695"/>
              <a:gd name="connsiteY3" fmla="*/ 684628 h 2452468"/>
              <a:gd name="connsiteX4" fmla="*/ 9378 w 698695"/>
              <a:gd name="connsiteY4" fmla="*/ 1289538 h 2452468"/>
              <a:gd name="connsiteX5" fmla="*/ 37513 w 698695"/>
              <a:gd name="connsiteY5" fmla="*/ 1810043 h 2452468"/>
              <a:gd name="connsiteX6" fmla="*/ 164123 w 698695"/>
              <a:gd name="connsiteY6" fmla="*/ 2358683 h 2452468"/>
              <a:gd name="connsiteX7" fmla="*/ 600221 w 698695"/>
              <a:gd name="connsiteY7" fmla="*/ 2372751 h 2452468"/>
              <a:gd name="connsiteX8" fmla="*/ 684627 w 698695"/>
              <a:gd name="connsiteY8" fmla="*/ 1936652 h 2452468"/>
              <a:gd name="connsiteX9" fmla="*/ 684627 w 698695"/>
              <a:gd name="connsiteY9" fmla="*/ 1148861 h 2452468"/>
              <a:gd name="connsiteX10" fmla="*/ 656492 w 698695"/>
              <a:gd name="connsiteY10" fmla="*/ 529883 h 2452468"/>
              <a:gd name="connsiteX11" fmla="*/ 614289 w 698695"/>
              <a:gd name="connsiteY11" fmla="*/ 150055 h 2452468"/>
              <a:gd name="connsiteX12" fmla="*/ 389206 w 698695"/>
              <a:gd name="connsiteY12" fmla="*/ 9378 h 245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8695" h="2452468">
                <a:moveTo>
                  <a:pt x="389206" y="9378"/>
                </a:moveTo>
                <a:cubicBezTo>
                  <a:pt x="314178" y="0"/>
                  <a:pt x="218049" y="49236"/>
                  <a:pt x="164123" y="93784"/>
                </a:cubicBezTo>
                <a:cubicBezTo>
                  <a:pt x="110197" y="138332"/>
                  <a:pt x="91440" y="178190"/>
                  <a:pt x="65649" y="276664"/>
                </a:cubicBezTo>
                <a:cubicBezTo>
                  <a:pt x="39858" y="375138"/>
                  <a:pt x="18756" y="515816"/>
                  <a:pt x="9378" y="684628"/>
                </a:cubicBezTo>
                <a:cubicBezTo>
                  <a:pt x="0" y="853440"/>
                  <a:pt x="4689" y="1101969"/>
                  <a:pt x="9378" y="1289538"/>
                </a:cubicBezTo>
                <a:cubicBezTo>
                  <a:pt x="14067" y="1477107"/>
                  <a:pt x="11722" y="1631852"/>
                  <a:pt x="37513" y="1810043"/>
                </a:cubicBezTo>
                <a:cubicBezTo>
                  <a:pt x="63304" y="1988234"/>
                  <a:pt x="70338" y="2264898"/>
                  <a:pt x="164123" y="2358683"/>
                </a:cubicBezTo>
                <a:cubicBezTo>
                  <a:pt x="257908" y="2452468"/>
                  <a:pt x="513470" y="2443089"/>
                  <a:pt x="600221" y="2372751"/>
                </a:cubicBezTo>
                <a:cubicBezTo>
                  <a:pt x="686972" y="2302413"/>
                  <a:pt x="670559" y="2140634"/>
                  <a:pt x="684627" y="1936652"/>
                </a:cubicBezTo>
                <a:cubicBezTo>
                  <a:pt x="698695" y="1732670"/>
                  <a:pt x="689316" y="1383322"/>
                  <a:pt x="684627" y="1148861"/>
                </a:cubicBezTo>
                <a:cubicBezTo>
                  <a:pt x="679938" y="914400"/>
                  <a:pt x="668215" y="696351"/>
                  <a:pt x="656492" y="529883"/>
                </a:cubicBezTo>
                <a:cubicBezTo>
                  <a:pt x="644769" y="363415"/>
                  <a:pt x="654148" y="234461"/>
                  <a:pt x="614289" y="150055"/>
                </a:cubicBezTo>
                <a:cubicBezTo>
                  <a:pt x="574431" y="65649"/>
                  <a:pt x="464234" y="18756"/>
                  <a:pt x="389206" y="9378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5400000">
            <a:off x="2581550" y="4133567"/>
            <a:ext cx="857257" cy="2162770"/>
          </a:xfrm>
          <a:custGeom>
            <a:avLst/>
            <a:gdLst>
              <a:gd name="connsiteX0" fmla="*/ 389206 w 698695"/>
              <a:gd name="connsiteY0" fmla="*/ 9378 h 2452468"/>
              <a:gd name="connsiteX1" fmla="*/ 164123 w 698695"/>
              <a:gd name="connsiteY1" fmla="*/ 93784 h 2452468"/>
              <a:gd name="connsiteX2" fmla="*/ 65649 w 698695"/>
              <a:gd name="connsiteY2" fmla="*/ 276664 h 2452468"/>
              <a:gd name="connsiteX3" fmla="*/ 9378 w 698695"/>
              <a:gd name="connsiteY3" fmla="*/ 684628 h 2452468"/>
              <a:gd name="connsiteX4" fmla="*/ 9378 w 698695"/>
              <a:gd name="connsiteY4" fmla="*/ 1289538 h 2452468"/>
              <a:gd name="connsiteX5" fmla="*/ 37513 w 698695"/>
              <a:gd name="connsiteY5" fmla="*/ 1810043 h 2452468"/>
              <a:gd name="connsiteX6" fmla="*/ 164123 w 698695"/>
              <a:gd name="connsiteY6" fmla="*/ 2358683 h 2452468"/>
              <a:gd name="connsiteX7" fmla="*/ 600221 w 698695"/>
              <a:gd name="connsiteY7" fmla="*/ 2372751 h 2452468"/>
              <a:gd name="connsiteX8" fmla="*/ 684627 w 698695"/>
              <a:gd name="connsiteY8" fmla="*/ 1936652 h 2452468"/>
              <a:gd name="connsiteX9" fmla="*/ 684627 w 698695"/>
              <a:gd name="connsiteY9" fmla="*/ 1148861 h 2452468"/>
              <a:gd name="connsiteX10" fmla="*/ 656492 w 698695"/>
              <a:gd name="connsiteY10" fmla="*/ 529883 h 2452468"/>
              <a:gd name="connsiteX11" fmla="*/ 614289 w 698695"/>
              <a:gd name="connsiteY11" fmla="*/ 150055 h 2452468"/>
              <a:gd name="connsiteX12" fmla="*/ 389206 w 698695"/>
              <a:gd name="connsiteY12" fmla="*/ 9378 h 245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8695" h="2452468">
                <a:moveTo>
                  <a:pt x="389206" y="9378"/>
                </a:moveTo>
                <a:cubicBezTo>
                  <a:pt x="314178" y="0"/>
                  <a:pt x="218049" y="49236"/>
                  <a:pt x="164123" y="93784"/>
                </a:cubicBezTo>
                <a:cubicBezTo>
                  <a:pt x="110197" y="138332"/>
                  <a:pt x="91440" y="178190"/>
                  <a:pt x="65649" y="276664"/>
                </a:cubicBezTo>
                <a:cubicBezTo>
                  <a:pt x="39858" y="375138"/>
                  <a:pt x="18756" y="515816"/>
                  <a:pt x="9378" y="684628"/>
                </a:cubicBezTo>
                <a:cubicBezTo>
                  <a:pt x="0" y="853440"/>
                  <a:pt x="4689" y="1101969"/>
                  <a:pt x="9378" y="1289538"/>
                </a:cubicBezTo>
                <a:cubicBezTo>
                  <a:pt x="14067" y="1477107"/>
                  <a:pt x="11722" y="1631852"/>
                  <a:pt x="37513" y="1810043"/>
                </a:cubicBezTo>
                <a:cubicBezTo>
                  <a:pt x="63304" y="1988234"/>
                  <a:pt x="70338" y="2264898"/>
                  <a:pt x="164123" y="2358683"/>
                </a:cubicBezTo>
                <a:cubicBezTo>
                  <a:pt x="257908" y="2452468"/>
                  <a:pt x="513470" y="2443089"/>
                  <a:pt x="600221" y="2372751"/>
                </a:cubicBezTo>
                <a:cubicBezTo>
                  <a:pt x="686972" y="2302413"/>
                  <a:pt x="670559" y="2140634"/>
                  <a:pt x="684627" y="1936652"/>
                </a:cubicBezTo>
                <a:cubicBezTo>
                  <a:pt x="698695" y="1732670"/>
                  <a:pt x="689316" y="1383322"/>
                  <a:pt x="684627" y="1148861"/>
                </a:cubicBezTo>
                <a:cubicBezTo>
                  <a:pt x="679938" y="914400"/>
                  <a:pt x="668215" y="696351"/>
                  <a:pt x="656492" y="529883"/>
                </a:cubicBezTo>
                <a:cubicBezTo>
                  <a:pt x="644769" y="363415"/>
                  <a:pt x="654148" y="234461"/>
                  <a:pt x="614289" y="150055"/>
                </a:cubicBezTo>
                <a:cubicBezTo>
                  <a:pt x="574431" y="65649"/>
                  <a:pt x="464234" y="18756"/>
                  <a:pt x="389206" y="9378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214810" y="3286124"/>
            <a:ext cx="698695" cy="2452468"/>
          </a:xfrm>
          <a:custGeom>
            <a:avLst/>
            <a:gdLst>
              <a:gd name="connsiteX0" fmla="*/ 389206 w 698695"/>
              <a:gd name="connsiteY0" fmla="*/ 9378 h 2452468"/>
              <a:gd name="connsiteX1" fmla="*/ 164123 w 698695"/>
              <a:gd name="connsiteY1" fmla="*/ 93784 h 2452468"/>
              <a:gd name="connsiteX2" fmla="*/ 65649 w 698695"/>
              <a:gd name="connsiteY2" fmla="*/ 276664 h 2452468"/>
              <a:gd name="connsiteX3" fmla="*/ 9378 w 698695"/>
              <a:gd name="connsiteY3" fmla="*/ 684628 h 2452468"/>
              <a:gd name="connsiteX4" fmla="*/ 9378 w 698695"/>
              <a:gd name="connsiteY4" fmla="*/ 1289538 h 2452468"/>
              <a:gd name="connsiteX5" fmla="*/ 37513 w 698695"/>
              <a:gd name="connsiteY5" fmla="*/ 1810043 h 2452468"/>
              <a:gd name="connsiteX6" fmla="*/ 164123 w 698695"/>
              <a:gd name="connsiteY6" fmla="*/ 2358683 h 2452468"/>
              <a:gd name="connsiteX7" fmla="*/ 600221 w 698695"/>
              <a:gd name="connsiteY7" fmla="*/ 2372751 h 2452468"/>
              <a:gd name="connsiteX8" fmla="*/ 684627 w 698695"/>
              <a:gd name="connsiteY8" fmla="*/ 1936652 h 2452468"/>
              <a:gd name="connsiteX9" fmla="*/ 684627 w 698695"/>
              <a:gd name="connsiteY9" fmla="*/ 1148861 h 2452468"/>
              <a:gd name="connsiteX10" fmla="*/ 656492 w 698695"/>
              <a:gd name="connsiteY10" fmla="*/ 529883 h 2452468"/>
              <a:gd name="connsiteX11" fmla="*/ 614289 w 698695"/>
              <a:gd name="connsiteY11" fmla="*/ 150055 h 2452468"/>
              <a:gd name="connsiteX12" fmla="*/ 389206 w 698695"/>
              <a:gd name="connsiteY12" fmla="*/ 9378 h 245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8695" h="2452468">
                <a:moveTo>
                  <a:pt x="389206" y="9378"/>
                </a:moveTo>
                <a:cubicBezTo>
                  <a:pt x="314178" y="0"/>
                  <a:pt x="218049" y="49236"/>
                  <a:pt x="164123" y="93784"/>
                </a:cubicBezTo>
                <a:cubicBezTo>
                  <a:pt x="110197" y="138332"/>
                  <a:pt x="91440" y="178190"/>
                  <a:pt x="65649" y="276664"/>
                </a:cubicBezTo>
                <a:cubicBezTo>
                  <a:pt x="39858" y="375138"/>
                  <a:pt x="18756" y="515816"/>
                  <a:pt x="9378" y="684628"/>
                </a:cubicBezTo>
                <a:cubicBezTo>
                  <a:pt x="0" y="853440"/>
                  <a:pt x="4689" y="1101969"/>
                  <a:pt x="9378" y="1289538"/>
                </a:cubicBezTo>
                <a:cubicBezTo>
                  <a:pt x="14067" y="1477107"/>
                  <a:pt x="11722" y="1631852"/>
                  <a:pt x="37513" y="1810043"/>
                </a:cubicBezTo>
                <a:cubicBezTo>
                  <a:pt x="63304" y="1988234"/>
                  <a:pt x="70338" y="2264898"/>
                  <a:pt x="164123" y="2358683"/>
                </a:cubicBezTo>
                <a:cubicBezTo>
                  <a:pt x="257908" y="2452468"/>
                  <a:pt x="513470" y="2443089"/>
                  <a:pt x="600221" y="2372751"/>
                </a:cubicBezTo>
                <a:cubicBezTo>
                  <a:pt x="686972" y="2302413"/>
                  <a:pt x="670559" y="2140634"/>
                  <a:pt x="684627" y="1936652"/>
                </a:cubicBezTo>
                <a:cubicBezTo>
                  <a:pt x="698695" y="1732670"/>
                  <a:pt x="689316" y="1383322"/>
                  <a:pt x="684627" y="1148861"/>
                </a:cubicBezTo>
                <a:cubicBezTo>
                  <a:pt x="679938" y="914400"/>
                  <a:pt x="668215" y="696351"/>
                  <a:pt x="656492" y="529883"/>
                </a:cubicBezTo>
                <a:cubicBezTo>
                  <a:pt x="644769" y="363415"/>
                  <a:pt x="654148" y="234461"/>
                  <a:pt x="614289" y="150055"/>
                </a:cubicBezTo>
                <a:cubicBezTo>
                  <a:pt x="574431" y="65649"/>
                  <a:pt x="464234" y="18756"/>
                  <a:pt x="389206" y="9378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143240" y="1857364"/>
            <a:ext cx="698695" cy="2452468"/>
          </a:xfrm>
          <a:custGeom>
            <a:avLst/>
            <a:gdLst>
              <a:gd name="connsiteX0" fmla="*/ 389206 w 698695"/>
              <a:gd name="connsiteY0" fmla="*/ 9378 h 2452468"/>
              <a:gd name="connsiteX1" fmla="*/ 164123 w 698695"/>
              <a:gd name="connsiteY1" fmla="*/ 93784 h 2452468"/>
              <a:gd name="connsiteX2" fmla="*/ 65649 w 698695"/>
              <a:gd name="connsiteY2" fmla="*/ 276664 h 2452468"/>
              <a:gd name="connsiteX3" fmla="*/ 9378 w 698695"/>
              <a:gd name="connsiteY3" fmla="*/ 684628 h 2452468"/>
              <a:gd name="connsiteX4" fmla="*/ 9378 w 698695"/>
              <a:gd name="connsiteY4" fmla="*/ 1289538 h 2452468"/>
              <a:gd name="connsiteX5" fmla="*/ 37513 w 698695"/>
              <a:gd name="connsiteY5" fmla="*/ 1810043 h 2452468"/>
              <a:gd name="connsiteX6" fmla="*/ 164123 w 698695"/>
              <a:gd name="connsiteY6" fmla="*/ 2358683 h 2452468"/>
              <a:gd name="connsiteX7" fmla="*/ 600221 w 698695"/>
              <a:gd name="connsiteY7" fmla="*/ 2372751 h 2452468"/>
              <a:gd name="connsiteX8" fmla="*/ 684627 w 698695"/>
              <a:gd name="connsiteY8" fmla="*/ 1936652 h 2452468"/>
              <a:gd name="connsiteX9" fmla="*/ 684627 w 698695"/>
              <a:gd name="connsiteY9" fmla="*/ 1148861 h 2452468"/>
              <a:gd name="connsiteX10" fmla="*/ 656492 w 698695"/>
              <a:gd name="connsiteY10" fmla="*/ 529883 h 2452468"/>
              <a:gd name="connsiteX11" fmla="*/ 614289 w 698695"/>
              <a:gd name="connsiteY11" fmla="*/ 150055 h 2452468"/>
              <a:gd name="connsiteX12" fmla="*/ 389206 w 698695"/>
              <a:gd name="connsiteY12" fmla="*/ 9378 h 245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8695" h="2452468">
                <a:moveTo>
                  <a:pt x="389206" y="9378"/>
                </a:moveTo>
                <a:cubicBezTo>
                  <a:pt x="314178" y="0"/>
                  <a:pt x="218049" y="49236"/>
                  <a:pt x="164123" y="93784"/>
                </a:cubicBezTo>
                <a:cubicBezTo>
                  <a:pt x="110197" y="138332"/>
                  <a:pt x="91440" y="178190"/>
                  <a:pt x="65649" y="276664"/>
                </a:cubicBezTo>
                <a:cubicBezTo>
                  <a:pt x="39858" y="375138"/>
                  <a:pt x="18756" y="515816"/>
                  <a:pt x="9378" y="684628"/>
                </a:cubicBezTo>
                <a:cubicBezTo>
                  <a:pt x="0" y="853440"/>
                  <a:pt x="4689" y="1101969"/>
                  <a:pt x="9378" y="1289538"/>
                </a:cubicBezTo>
                <a:cubicBezTo>
                  <a:pt x="14067" y="1477107"/>
                  <a:pt x="11722" y="1631852"/>
                  <a:pt x="37513" y="1810043"/>
                </a:cubicBezTo>
                <a:cubicBezTo>
                  <a:pt x="63304" y="1988234"/>
                  <a:pt x="70338" y="2264898"/>
                  <a:pt x="164123" y="2358683"/>
                </a:cubicBezTo>
                <a:cubicBezTo>
                  <a:pt x="257908" y="2452468"/>
                  <a:pt x="513470" y="2443089"/>
                  <a:pt x="600221" y="2372751"/>
                </a:cubicBezTo>
                <a:cubicBezTo>
                  <a:pt x="686972" y="2302413"/>
                  <a:pt x="670559" y="2140634"/>
                  <a:pt x="684627" y="1936652"/>
                </a:cubicBezTo>
                <a:cubicBezTo>
                  <a:pt x="698695" y="1732670"/>
                  <a:pt x="689316" y="1383322"/>
                  <a:pt x="684627" y="1148861"/>
                </a:cubicBezTo>
                <a:cubicBezTo>
                  <a:pt x="679938" y="914400"/>
                  <a:pt x="668215" y="696351"/>
                  <a:pt x="656492" y="529883"/>
                </a:cubicBezTo>
                <a:cubicBezTo>
                  <a:pt x="644769" y="363415"/>
                  <a:pt x="654148" y="234461"/>
                  <a:pt x="614289" y="150055"/>
                </a:cubicBezTo>
                <a:cubicBezTo>
                  <a:pt x="574431" y="65649"/>
                  <a:pt x="464234" y="18756"/>
                  <a:pt x="389206" y="9378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143108" y="1928802"/>
            <a:ext cx="698695" cy="2452468"/>
          </a:xfrm>
          <a:custGeom>
            <a:avLst/>
            <a:gdLst>
              <a:gd name="connsiteX0" fmla="*/ 389206 w 698695"/>
              <a:gd name="connsiteY0" fmla="*/ 9378 h 2452468"/>
              <a:gd name="connsiteX1" fmla="*/ 164123 w 698695"/>
              <a:gd name="connsiteY1" fmla="*/ 93784 h 2452468"/>
              <a:gd name="connsiteX2" fmla="*/ 65649 w 698695"/>
              <a:gd name="connsiteY2" fmla="*/ 276664 h 2452468"/>
              <a:gd name="connsiteX3" fmla="*/ 9378 w 698695"/>
              <a:gd name="connsiteY3" fmla="*/ 684628 h 2452468"/>
              <a:gd name="connsiteX4" fmla="*/ 9378 w 698695"/>
              <a:gd name="connsiteY4" fmla="*/ 1289538 h 2452468"/>
              <a:gd name="connsiteX5" fmla="*/ 37513 w 698695"/>
              <a:gd name="connsiteY5" fmla="*/ 1810043 h 2452468"/>
              <a:gd name="connsiteX6" fmla="*/ 164123 w 698695"/>
              <a:gd name="connsiteY6" fmla="*/ 2358683 h 2452468"/>
              <a:gd name="connsiteX7" fmla="*/ 600221 w 698695"/>
              <a:gd name="connsiteY7" fmla="*/ 2372751 h 2452468"/>
              <a:gd name="connsiteX8" fmla="*/ 684627 w 698695"/>
              <a:gd name="connsiteY8" fmla="*/ 1936652 h 2452468"/>
              <a:gd name="connsiteX9" fmla="*/ 684627 w 698695"/>
              <a:gd name="connsiteY9" fmla="*/ 1148861 h 2452468"/>
              <a:gd name="connsiteX10" fmla="*/ 656492 w 698695"/>
              <a:gd name="connsiteY10" fmla="*/ 529883 h 2452468"/>
              <a:gd name="connsiteX11" fmla="*/ 614289 w 698695"/>
              <a:gd name="connsiteY11" fmla="*/ 150055 h 2452468"/>
              <a:gd name="connsiteX12" fmla="*/ 389206 w 698695"/>
              <a:gd name="connsiteY12" fmla="*/ 9378 h 245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8695" h="2452468">
                <a:moveTo>
                  <a:pt x="389206" y="9378"/>
                </a:moveTo>
                <a:cubicBezTo>
                  <a:pt x="314178" y="0"/>
                  <a:pt x="218049" y="49236"/>
                  <a:pt x="164123" y="93784"/>
                </a:cubicBezTo>
                <a:cubicBezTo>
                  <a:pt x="110197" y="138332"/>
                  <a:pt x="91440" y="178190"/>
                  <a:pt x="65649" y="276664"/>
                </a:cubicBezTo>
                <a:cubicBezTo>
                  <a:pt x="39858" y="375138"/>
                  <a:pt x="18756" y="515816"/>
                  <a:pt x="9378" y="684628"/>
                </a:cubicBezTo>
                <a:cubicBezTo>
                  <a:pt x="0" y="853440"/>
                  <a:pt x="4689" y="1101969"/>
                  <a:pt x="9378" y="1289538"/>
                </a:cubicBezTo>
                <a:cubicBezTo>
                  <a:pt x="14067" y="1477107"/>
                  <a:pt x="11722" y="1631852"/>
                  <a:pt x="37513" y="1810043"/>
                </a:cubicBezTo>
                <a:cubicBezTo>
                  <a:pt x="63304" y="1988234"/>
                  <a:pt x="70338" y="2264898"/>
                  <a:pt x="164123" y="2358683"/>
                </a:cubicBezTo>
                <a:cubicBezTo>
                  <a:pt x="257908" y="2452468"/>
                  <a:pt x="513470" y="2443089"/>
                  <a:pt x="600221" y="2372751"/>
                </a:cubicBezTo>
                <a:cubicBezTo>
                  <a:pt x="686972" y="2302413"/>
                  <a:pt x="670559" y="2140634"/>
                  <a:pt x="684627" y="1936652"/>
                </a:cubicBezTo>
                <a:cubicBezTo>
                  <a:pt x="698695" y="1732670"/>
                  <a:pt x="689316" y="1383322"/>
                  <a:pt x="684627" y="1148861"/>
                </a:cubicBezTo>
                <a:cubicBezTo>
                  <a:pt x="679938" y="914400"/>
                  <a:pt x="668215" y="696351"/>
                  <a:pt x="656492" y="529883"/>
                </a:cubicBezTo>
                <a:cubicBezTo>
                  <a:pt x="644769" y="363415"/>
                  <a:pt x="654148" y="234461"/>
                  <a:pt x="614289" y="150055"/>
                </a:cubicBezTo>
                <a:cubicBezTo>
                  <a:pt x="574431" y="65649"/>
                  <a:pt x="464234" y="18756"/>
                  <a:pt x="389206" y="9378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5400000">
            <a:off x="6750859" y="4250537"/>
            <a:ext cx="857256" cy="1928826"/>
          </a:xfrm>
          <a:custGeom>
            <a:avLst/>
            <a:gdLst>
              <a:gd name="connsiteX0" fmla="*/ 389206 w 698695"/>
              <a:gd name="connsiteY0" fmla="*/ 9378 h 2452468"/>
              <a:gd name="connsiteX1" fmla="*/ 164123 w 698695"/>
              <a:gd name="connsiteY1" fmla="*/ 93784 h 2452468"/>
              <a:gd name="connsiteX2" fmla="*/ 65649 w 698695"/>
              <a:gd name="connsiteY2" fmla="*/ 276664 h 2452468"/>
              <a:gd name="connsiteX3" fmla="*/ 9378 w 698695"/>
              <a:gd name="connsiteY3" fmla="*/ 684628 h 2452468"/>
              <a:gd name="connsiteX4" fmla="*/ 9378 w 698695"/>
              <a:gd name="connsiteY4" fmla="*/ 1289538 h 2452468"/>
              <a:gd name="connsiteX5" fmla="*/ 37513 w 698695"/>
              <a:gd name="connsiteY5" fmla="*/ 1810043 h 2452468"/>
              <a:gd name="connsiteX6" fmla="*/ 164123 w 698695"/>
              <a:gd name="connsiteY6" fmla="*/ 2358683 h 2452468"/>
              <a:gd name="connsiteX7" fmla="*/ 600221 w 698695"/>
              <a:gd name="connsiteY7" fmla="*/ 2372751 h 2452468"/>
              <a:gd name="connsiteX8" fmla="*/ 684627 w 698695"/>
              <a:gd name="connsiteY8" fmla="*/ 1936652 h 2452468"/>
              <a:gd name="connsiteX9" fmla="*/ 684627 w 698695"/>
              <a:gd name="connsiteY9" fmla="*/ 1148861 h 2452468"/>
              <a:gd name="connsiteX10" fmla="*/ 656492 w 698695"/>
              <a:gd name="connsiteY10" fmla="*/ 529883 h 2452468"/>
              <a:gd name="connsiteX11" fmla="*/ 614289 w 698695"/>
              <a:gd name="connsiteY11" fmla="*/ 150055 h 2452468"/>
              <a:gd name="connsiteX12" fmla="*/ 389206 w 698695"/>
              <a:gd name="connsiteY12" fmla="*/ 9378 h 245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8695" h="2452468">
                <a:moveTo>
                  <a:pt x="389206" y="9378"/>
                </a:moveTo>
                <a:cubicBezTo>
                  <a:pt x="314178" y="0"/>
                  <a:pt x="218049" y="49236"/>
                  <a:pt x="164123" y="93784"/>
                </a:cubicBezTo>
                <a:cubicBezTo>
                  <a:pt x="110197" y="138332"/>
                  <a:pt x="91440" y="178190"/>
                  <a:pt x="65649" y="276664"/>
                </a:cubicBezTo>
                <a:cubicBezTo>
                  <a:pt x="39858" y="375138"/>
                  <a:pt x="18756" y="515816"/>
                  <a:pt x="9378" y="684628"/>
                </a:cubicBezTo>
                <a:cubicBezTo>
                  <a:pt x="0" y="853440"/>
                  <a:pt x="4689" y="1101969"/>
                  <a:pt x="9378" y="1289538"/>
                </a:cubicBezTo>
                <a:cubicBezTo>
                  <a:pt x="14067" y="1477107"/>
                  <a:pt x="11722" y="1631852"/>
                  <a:pt x="37513" y="1810043"/>
                </a:cubicBezTo>
                <a:cubicBezTo>
                  <a:pt x="63304" y="1988234"/>
                  <a:pt x="70338" y="2264898"/>
                  <a:pt x="164123" y="2358683"/>
                </a:cubicBezTo>
                <a:cubicBezTo>
                  <a:pt x="257908" y="2452468"/>
                  <a:pt x="513470" y="2443089"/>
                  <a:pt x="600221" y="2372751"/>
                </a:cubicBezTo>
                <a:cubicBezTo>
                  <a:pt x="686972" y="2302413"/>
                  <a:pt x="670559" y="2140634"/>
                  <a:pt x="684627" y="1936652"/>
                </a:cubicBezTo>
                <a:cubicBezTo>
                  <a:pt x="698695" y="1732670"/>
                  <a:pt x="689316" y="1383322"/>
                  <a:pt x="684627" y="1148861"/>
                </a:cubicBezTo>
                <a:cubicBezTo>
                  <a:pt x="679938" y="914400"/>
                  <a:pt x="668215" y="696351"/>
                  <a:pt x="656492" y="529883"/>
                </a:cubicBezTo>
                <a:cubicBezTo>
                  <a:pt x="644769" y="363415"/>
                  <a:pt x="654148" y="234461"/>
                  <a:pt x="614289" y="150055"/>
                </a:cubicBezTo>
                <a:cubicBezTo>
                  <a:pt x="574431" y="65649"/>
                  <a:pt x="464234" y="18756"/>
                  <a:pt x="389206" y="9378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6286512" y="571480"/>
            <a:ext cx="698695" cy="2568106"/>
          </a:xfrm>
          <a:custGeom>
            <a:avLst/>
            <a:gdLst>
              <a:gd name="connsiteX0" fmla="*/ 389206 w 698695"/>
              <a:gd name="connsiteY0" fmla="*/ 9378 h 2452468"/>
              <a:gd name="connsiteX1" fmla="*/ 164123 w 698695"/>
              <a:gd name="connsiteY1" fmla="*/ 93784 h 2452468"/>
              <a:gd name="connsiteX2" fmla="*/ 65649 w 698695"/>
              <a:gd name="connsiteY2" fmla="*/ 276664 h 2452468"/>
              <a:gd name="connsiteX3" fmla="*/ 9378 w 698695"/>
              <a:gd name="connsiteY3" fmla="*/ 684628 h 2452468"/>
              <a:gd name="connsiteX4" fmla="*/ 9378 w 698695"/>
              <a:gd name="connsiteY4" fmla="*/ 1289538 h 2452468"/>
              <a:gd name="connsiteX5" fmla="*/ 37513 w 698695"/>
              <a:gd name="connsiteY5" fmla="*/ 1810043 h 2452468"/>
              <a:gd name="connsiteX6" fmla="*/ 164123 w 698695"/>
              <a:gd name="connsiteY6" fmla="*/ 2358683 h 2452468"/>
              <a:gd name="connsiteX7" fmla="*/ 600221 w 698695"/>
              <a:gd name="connsiteY7" fmla="*/ 2372751 h 2452468"/>
              <a:gd name="connsiteX8" fmla="*/ 684627 w 698695"/>
              <a:gd name="connsiteY8" fmla="*/ 1936652 h 2452468"/>
              <a:gd name="connsiteX9" fmla="*/ 684627 w 698695"/>
              <a:gd name="connsiteY9" fmla="*/ 1148861 h 2452468"/>
              <a:gd name="connsiteX10" fmla="*/ 656492 w 698695"/>
              <a:gd name="connsiteY10" fmla="*/ 529883 h 2452468"/>
              <a:gd name="connsiteX11" fmla="*/ 614289 w 698695"/>
              <a:gd name="connsiteY11" fmla="*/ 150055 h 2452468"/>
              <a:gd name="connsiteX12" fmla="*/ 389206 w 698695"/>
              <a:gd name="connsiteY12" fmla="*/ 9378 h 245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8695" h="2452468">
                <a:moveTo>
                  <a:pt x="389206" y="9378"/>
                </a:moveTo>
                <a:cubicBezTo>
                  <a:pt x="314178" y="0"/>
                  <a:pt x="218049" y="49236"/>
                  <a:pt x="164123" y="93784"/>
                </a:cubicBezTo>
                <a:cubicBezTo>
                  <a:pt x="110197" y="138332"/>
                  <a:pt x="91440" y="178190"/>
                  <a:pt x="65649" y="276664"/>
                </a:cubicBezTo>
                <a:cubicBezTo>
                  <a:pt x="39858" y="375138"/>
                  <a:pt x="18756" y="515816"/>
                  <a:pt x="9378" y="684628"/>
                </a:cubicBezTo>
                <a:cubicBezTo>
                  <a:pt x="0" y="853440"/>
                  <a:pt x="4689" y="1101969"/>
                  <a:pt x="9378" y="1289538"/>
                </a:cubicBezTo>
                <a:cubicBezTo>
                  <a:pt x="14067" y="1477107"/>
                  <a:pt x="11722" y="1631852"/>
                  <a:pt x="37513" y="1810043"/>
                </a:cubicBezTo>
                <a:cubicBezTo>
                  <a:pt x="63304" y="1988234"/>
                  <a:pt x="70338" y="2264898"/>
                  <a:pt x="164123" y="2358683"/>
                </a:cubicBezTo>
                <a:cubicBezTo>
                  <a:pt x="257908" y="2452468"/>
                  <a:pt x="513470" y="2443089"/>
                  <a:pt x="600221" y="2372751"/>
                </a:cubicBezTo>
                <a:cubicBezTo>
                  <a:pt x="686972" y="2302413"/>
                  <a:pt x="670559" y="2140634"/>
                  <a:pt x="684627" y="1936652"/>
                </a:cubicBezTo>
                <a:cubicBezTo>
                  <a:pt x="698695" y="1732670"/>
                  <a:pt x="689316" y="1383322"/>
                  <a:pt x="684627" y="1148861"/>
                </a:cubicBezTo>
                <a:cubicBezTo>
                  <a:pt x="679938" y="914400"/>
                  <a:pt x="668215" y="696351"/>
                  <a:pt x="656492" y="529883"/>
                </a:cubicBezTo>
                <a:cubicBezTo>
                  <a:pt x="644769" y="363415"/>
                  <a:pt x="654148" y="234461"/>
                  <a:pt x="614289" y="150055"/>
                </a:cubicBezTo>
                <a:cubicBezTo>
                  <a:pt x="574431" y="65649"/>
                  <a:pt x="464234" y="18756"/>
                  <a:pt x="389206" y="9378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м2 - копия.jpe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8480425" cy="5643602"/>
          </a:xfrm>
        </p:spPr>
      </p:pic>
      <p:sp>
        <p:nvSpPr>
          <p:cNvPr id="7" name="Прямоугольник 6"/>
          <p:cNvSpPr/>
          <p:nvPr/>
        </p:nvSpPr>
        <p:spPr>
          <a:xfrm>
            <a:off x="2357422" y="478632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928934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928670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928670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3000372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ok_2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63" y="714375"/>
            <a:ext cx="9139237" cy="5626100"/>
          </a:xfrm>
        </p:spPr>
      </p:pic>
      <p:sp>
        <p:nvSpPr>
          <p:cNvPr id="5" name="Прямоугольник 4"/>
          <p:cNvSpPr/>
          <p:nvPr/>
        </p:nvSpPr>
        <p:spPr>
          <a:xfrm rot="537960">
            <a:off x="934887" y="5918747"/>
            <a:ext cx="1714512" cy="21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3184693">
            <a:off x="2571736" y="4929198"/>
            <a:ext cx="107157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9463828">
            <a:off x="2767546" y="5174432"/>
            <a:ext cx="642942" cy="1428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14356"/>
            <a:ext cx="8641782" cy="50410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714356"/>
            <a:ext cx="17751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САЖЕНЬ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МАХОВАЯ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785794"/>
            <a:ext cx="15671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САЖЕНЬ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КОСАЯ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571744"/>
            <a:ext cx="15154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ЛОКОТЬ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5107785" y="3750471"/>
            <a:ext cx="642942" cy="42862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2910" y="2214554"/>
            <a:ext cx="3571900" cy="14287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5214942" y="2214554"/>
            <a:ext cx="4643470" cy="192882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179</Words>
  <Application>Microsoft Office PowerPoint</Application>
  <PresentationFormat>Экран (4:3)</PresentationFormat>
  <Paragraphs>108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Урок математики в 1 классе «САНТИМЕТР»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1 классе «САНТИМЕТР» </dc:title>
  <dc:creator>user</dc:creator>
  <cp:lastModifiedBy>User</cp:lastModifiedBy>
  <cp:revision>67</cp:revision>
  <dcterms:created xsi:type="dcterms:W3CDTF">2014-12-09T13:09:21Z</dcterms:created>
  <dcterms:modified xsi:type="dcterms:W3CDTF">2014-12-15T20:25:47Z</dcterms:modified>
</cp:coreProperties>
</file>