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07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376C-4BAE-44B7-9526-AB3EBED9706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A2A7B-AB68-45E0-8D71-B10C1F3C0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7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A2A7B-AB68-45E0-8D71-B10C1F3C04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6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1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8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7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96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37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7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79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9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&amp;text=%D1%84%D0%BE%D0%BD%20%D0%B4%D0%BB%D1%8F%20%D0%BF%D1%80%D0%B5%D0%B7%D0%B5%D0%BD%D1%82%D0%B0%D1%86%D0%B8%D0%B8&amp;fp=2&amp;pos=63&amp;uinfo=ww-1583-wh-805-fw-1358-fh-598-pd-1&amp;rpt=simage&amp;img_url=http://www.dvd-ppt-slideshow.com/images/ppt-background/background-16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&amp;text=%D1%84%D0%BE%D0%BD%20%D0%B4%D0%BB%D1%8F%20%D0%BF%D1%80%D0%B5%D0%B7%D0%B5%D0%BD%D1%82%D0%B0%D1%86%D0%B8%D0%B8&amp;fp=2&amp;pos=63&amp;uinfo=ww-1583-wh-805-fw-1358-fh-598-pd-1&amp;rpt=simage&amp;img_url=http://www.dvd-ppt-slideshow.com/images/ppt-background/background-1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&amp;text=%D1%84%D0%BE%D0%BD%20%D0%B4%D0%BB%D1%8F%20%D0%BF%D1%80%D0%B5%D0%B7%D0%B5%D0%BD%D1%82%D0%B0%D1%86%D0%B8%D0%B8&amp;fp=2&amp;pos=63&amp;uinfo=ww-1583-wh-805-fw-1358-fh-598-pd-1&amp;rpt=simage&amp;img_url=http://www.dvd-ppt-slideshow.com/images/ppt-background/background-16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&amp;text=%D1%84%D0%BE%D0%BD%20%D0%B4%D0%BB%D1%8F%20%D0%BF%D1%80%D0%B5%D0%B7%D0%B5%D0%BD%D1%82%D0%B0%D1%86%D0%B8%D0%B8&amp;fp=2&amp;pos=63&amp;uinfo=ww-1583-wh-805-fw-1358-fh-598-pd-1&amp;rpt=simage&amp;img_url=http://www.dvd-ppt-slideshow.com/images/ppt-background/background-16.jpg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victorschoolmorena.com/images/slider/2.jpg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yarportal.ru/topic67557.html" TargetMode="External"/><Relationship Id="rId2" Type="http://schemas.openxmlformats.org/officeDocument/2006/relationships/hyperlink" Target="http://images.yandex.ru/yandsearch?p=2&amp;text=%D1%84%D0%BE%D0%BD%20%D0%B4%D0%BB%D1%8F%20%D0%BF%D1%80%D0%B5%D0%B7%D0%B5%D0%BD%D1%82%D0%B0%D1%86%D0%B8%D0%B8&amp;fp=2&amp;pos=63&amp;uinfo=ww-1583-wh-805-fw-1358-fh-598-pd-1&amp;rpt=simage&amp;img_url=http://www.dvd-ppt-slideshow.com/images/ppt-background/background-1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ubovju.ru/k-prirode/na-dressirovochnom-pole-porabotali-myshi/" TargetMode="External"/><Relationship Id="rId5" Type="http://schemas.openxmlformats.org/officeDocument/2006/relationships/hyperlink" Target="http://dfiles.ru/files/k724kkg7q" TargetMode="External"/><Relationship Id="rId4" Type="http://schemas.openxmlformats.org/officeDocument/2006/relationships/hyperlink" Target="http://solnushki.ru/creative/clip002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4" y="-19593"/>
            <a:ext cx="9252520" cy="69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080" y="5445224"/>
            <a:ext cx="7632848" cy="12961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Боева Елена </a:t>
            </a:r>
            <a:r>
              <a:rPr lang="ru-RU" alt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Владимировна</a:t>
            </a:r>
            <a:endParaRPr lang="ru-RU" alt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  <a:endParaRPr lang="ru-RU" alt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ГБС(К)ОУ №131 Красносельского района г. Санкт-Петербурга</a:t>
            </a:r>
          </a:p>
          <a:p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6" descr="eed25f3045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213691"/>
            <a:ext cx="2088232" cy="244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32596" y="154474"/>
            <a:ext cx="4095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«Школьный мир»</a:t>
            </a:r>
            <a:b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intafy.at.ua</a:t>
            </a:r>
            <a:br>
              <a:rPr lang="en-US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«Технологический прием «Паззлы»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637883"/>
            <a:ext cx="6264696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Дидактическая  игра-паззл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«Чудовищная  загадка </a:t>
            </a:r>
          </a:p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в 1»</a:t>
            </a:r>
          </a:p>
          <a:p>
            <a:pPr algn="ctr"/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ля 1-5 классов</a:t>
            </a:r>
            <a:endParaRPr lang="ru-RU" sz="28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1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93"/>
            <a:ext cx="9252520" cy="69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850" y="2564904"/>
            <a:ext cx="871264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0070C0"/>
                </a:solidFill>
              </a:rPr>
              <a:t>       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Разгадай чудовищную загадку. В ней одной должно быть три отгадки. С помощью паззлов ты сможешь собрать отгадки.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Удачи!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62511" y="620688"/>
            <a:ext cx="4566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Дорогой друг!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14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victorschoolmorena.com/images/slider/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93"/>
            <a:ext cx="9252520" cy="69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2326" y="332656"/>
            <a:ext cx="72008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Разгадай чудовищную загадку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484784"/>
            <a:ext cx="6120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Живёт в пещере чудовище.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Хранит в лапищах сокровище.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чудовища – длинный хвостище,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Крепки у него лапищи,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Кривы на лапищах когтищи,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Остры у него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зубищи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Черны у него глазищи,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Блестящи его усищи!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1000" t="9000" r="11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2602" y="188640"/>
            <a:ext cx="83210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Собери  первую  отгадку. Назови чудовище.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 useBgFill="1">
        <p:nvSpPr>
          <p:cNvPr id="3" name="Полилиния 2"/>
          <p:cNvSpPr/>
          <p:nvPr/>
        </p:nvSpPr>
        <p:spPr>
          <a:xfrm>
            <a:off x="495360" y="1052736"/>
            <a:ext cx="3209612" cy="2850148"/>
          </a:xfrm>
          <a:custGeom>
            <a:avLst/>
            <a:gdLst>
              <a:gd name="connsiteX0" fmla="*/ 0 w 2897579"/>
              <a:gd name="connsiteY0" fmla="*/ 0 h 2173185"/>
              <a:gd name="connsiteX1" fmla="*/ 0 w 2897579"/>
              <a:gd name="connsiteY1" fmla="*/ 2173185 h 2173185"/>
              <a:gd name="connsiteX2" fmla="*/ 736270 w 2897579"/>
              <a:gd name="connsiteY2" fmla="*/ 2173185 h 2173185"/>
              <a:gd name="connsiteX3" fmla="*/ 724395 w 2897579"/>
              <a:gd name="connsiteY3" fmla="*/ 1448790 h 2173185"/>
              <a:gd name="connsiteX4" fmla="*/ 2161309 w 2897579"/>
              <a:gd name="connsiteY4" fmla="*/ 1436915 h 2173185"/>
              <a:gd name="connsiteX5" fmla="*/ 2173184 w 2897579"/>
              <a:gd name="connsiteY5" fmla="*/ 712520 h 2173185"/>
              <a:gd name="connsiteX6" fmla="*/ 2897579 w 2897579"/>
              <a:gd name="connsiteY6" fmla="*/ 724395 h 2173185"/>
              <a:gd name="connsiteX7" fmla="*/ 2885704 w 2897579"/>
              <a:gd name="connsiteY7" fmla="*/ 11876 h 2173185"/>
              <a:gd name="connsiteX8" fmla="*/ 0 w 2897579"/>
              <a:gd name="connsiteY8" fmla="*/ 0 h 217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7579" h="2173185">
                <a:moveTo>
                  <a:pt x="0" y="0"/>
                </a:moveTo>
                <a:lnTo>
                  <a:pt x="0" y="2173185"/>
                </a:lnTo>
                <a:lnTo>
                  <a:pt x="736270" y="2173185"/>
                </a:lnTo>
                <a:lnTo>
                  <a:pt x="724395" y="1448790"/>
                </a:lnTo>
                <a:lnTo>
                  <a:pt x="2161309" y="1436915"/>
                </a:lnTo>
                <a:lnTo>
                  <a:pt x="2173184" y="712520"/>
                </a:lnTo>
                <a:lnTo>
                  <a:pt x="2897579" y="724395"/>
                </a:lnTo>
                <a:lnTo>
                  <a:pt x="2885704" y="118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67544" y="1055102"/>
            <a:ext cx="3998860" cy="5669146"/>
          </a:xfrm>
          <a:custGeom>
            <a:avLst/>
            <a:gdLst>
              <a:gd name="connsiteX0" fmla="*/ 0 w 3610098"/>
              <a:gd name="connsiteY0" fmla="*/ 2161309 h 4322618"/>
              <a:gd name="connsiteX1" fmla="*/ 11875 w 3610098"/>
              <a:gd name="connsiteY1" fmla="*/ 4322618 h 4322618"/>
              <a:gd name="connsiteX2" fmla="*/ 1448789 w 3610098"/>
              <a:gd name="connsiteY2" fmla="*/ 4322618 h 4322618"/>
              <a:gd name="connsiteX3" fmla="*/ 1460665 w 3610098"/>
              <a:gd name="connsiteY3" fmla="*/ 2873828 h 4322618"/>
              <a:gd name="connsiteX4" fmla="*/ 2173184 w 3610098"/>
              <a:gd name="connsiteY4" fmla="*/ 2873828 h 4322618"/>
              <a:gd name="connsiteX5" fmla="*/ 2173184 w 3610098"/>
              <a:gd name="connsiteY5" fmla="*/ 2161309 h 4322618"/>
              <a:gd name="connsiteX6" fmla="*/ 3610098 w 3610098"/>
              <a:gd name="connsiteY6" fmla="*/ 2161309 h 4322618"/>
              <a:gd name="connsiteX7" fmla="*/ 3610098 w 3610098"/>
              <a:gd name="connsiteY7" fmla="*/ 0 h 4322618"/>
              <a:gd name="connsiteX8" fmla="*/ 2885704 w 3610098"/>
              <a:gd name="connsiteY8" fmla="*/ 0 h 4322618"/>
              <a:gd name="connsiteX9" fmla="*/ 2897579 w 3610098"/>
              <a:gd name="connsiteY9" fmla="*/ 712519 h 4322618"/>
              <a:gd name="connsiteX10" fmla="*/ 2161309 w 3610098"/>
              <a:gd name="connsiteY10" fmla="*/ 700644 h 4322618"/>
              <a:gd name="connsiteX11" fmla="*/ 2173184 w 3610098"/>
              <a:gd name="connsiteY11" fmla="*/ 712519 h 4322618"/>
              <a:gd name="connsiteX12" fmla="*/ 2173184 w 3610098"/>
              <a:gd name="connsiteY12" fmla="*/ 700644 h 4322618"/>
              <a:gd name="connsiteX13" fmla="*/ 2173184 w 3610098"/>
              <a:gd name="connsiteY13" fmla="*/ 700644 h 4322618"/>
              <a:gd name="connsiteX14" fmla="*/ 2161309 w 3610098"/>
              <a:gd name="connsiteY14" fmla="*/ 1436914 h 4322618"/>
              <a:gd name="connsiteX15" fmla="*/ 2173184 w 3610098"/>
              <a:gd name="connsiteY15" fmla="*/ 1401288 h 4322618"/>
              <a:gd name="connsiteX16" fmla="*/ 2173184 w 3610098"/>
              <a:gd name="connsiteY16" fmla="*/ 1436914 h 4322618"/>
              <a:gd name="connsiteX17" fmla="*/ 736270 w 3610098"/>
              <a:gd name="connsiteY17" fmla="*/ 1436914 h 4322618"/>
              <a:gd name="connsiteX18" fmla="*/ 724395 w 3610098"/>
              <a:gd name="connsiteY18" fmla="*/ 2161309 h 4322618"/>
              <a:gd name="connsiteX19" fmla="*/ 0 w 3610098"/>
              <a:gd name="connsiteY19" fmla="*/ 2161309 h 432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10098" h="4322618">
                <a:moveTo>
                  <a:pt x="0" y="2161309"/>
                </a:moveTo>
                <a:cubicBezTo>
                  <a:pt x="3958" y="2881745"/>
                  <a:pt x="7917" y="3602182"/>
                  <a:pt x="11875" y="4322618"/>
                </a:cubicBezTo>
                <a:lnTo>
                  <a:pt x="1448789" y="4322618"/>
                </a:lnTo>
                <a:cubicBezTo>
                  <a:pt x="1452748" y="3839688"/>
                  <a:pt x="1456706" y="3356758"/>
                  <a:pt x="1460665" y="2873828"/>
                </a:cubicBezTo>
                <a:lnTo>
                  <a:pt x="2173184" y="2873828"/>
                </a:lnTo>
                <a:lnTo>
                  <a:pt x="2173184" y="2161309"/>
                </a:lnTo>
                <a:lnTo>
                  <a:pt x="3610098" y="2161309"/>
                </a:lnTo>
                <a:lnTo>
                  <a:pt x="3610098" y="0"/>
                </a:lnTo>
                <a:lnTo>
                  <a:pt x="2885704" y="0"/>
                </a:lnTo>
                <a:lnTo>
                  <a:pt x="2897579" y="712519"/>
                </a:lnTo>
                <a:lnTo>
                  <a:pt x="2161309" y="700644"/>
                </a:lnTo>
                <a:lnTo>
                  <a:pt x="2173184" y="712519"/>
                </a:lnTo>
                <a:lnTo>
                  <a:pt x="2173184" y="700644"/>
                </a:lnTo>
                <a:lnTo>
                  <a:pt x="2173184" y="700644"/>
                </a:lnTo>
                <a:cubicBezTo>
                  <a:pt x="2169226" y="946067"/>
                  <a:pt x="2161309" y="1191459"/>
                  <a:pt x="2161309" y="1436914"/>
                </a:cubicBezTo>
                <a:cubicBezTo>
                  <a:pt x="2161309" y="1449432"/>
                  <a:pt x="2160666" y="1401288"/>
                  <a:pt x="2173184" y="1401288"/>
                </a:cubicBezTo>
                <a:cubicBezTo>
                  <a:pt x="2185059" y="1401288"/>
                  <a:pt x="2173184" y="1425039"/>
                  <a:pt x="2173184" y="1436914"/>
                </a:cubicBezTo>
                <a:lnTo>
                  <a:pt x="736270" y="1436914"/>
                </a:lnTo>
                <a:lnTo>
                  <a:pt x="724395" y="2161309"/>
                </a:lnTo>
                <a:lnTo>
                  <a:pt x="0" y="216130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 bwMode="white">
          <a:xfrm>
            <a:off x="4474356" y="1055102"/>
            <a:ext cx="3990281" cy="2850148"/>
          </a:xfrm>
          <a:custGeom>
            <a:avLst/>
            <a:gdLst>
              <a:gd name="connsiteX0" fmla="*/ 0 w 3598224"/>
              <a:gd name="connsiteY0" fmla="*/ 0 h 2173185"/>
              <a:gd name="connsiteX1" fmla="*/ 3598224 w 3598224"/>
              <a:gd name="connsiteY1" fmla="*/ 11876 h 2173185"/>
              <a:gd name="connsiteX2" fmla="*/ 3598224 w 3598224"/>
              <a:gd name="connsiteY2" fmla="*/ 1448790 h 2173185"/>
              <a:gd name="connsiteX3" fmla="*/ 2873829 w 3598224"/>
              <a:gd name="connsiteY3" fmla="*/ 1436915 h 2173185"/>
              <a:gd name="connsiteX4" fmla="*/ 2873829 w 3598224"/>
              <a:gd name="connsiteY4" fmla="*/ 712520 h 2173185"/>
              <a:gd name="connsiteX5" fmla="*/ 2161310 w 3598224"/>
              <a:gd name="connsiteY5" fmla="*/ 724395 h 2173185"/>
              <a:gd name="connsiteX6" fmla="*/ 2173185 w 3598224"/>
              <a:gd name="connsiteY6" fmla="*/ 2173185 h 2173185"/>
              <a:gd name="connsiteX7" fmla="*/ 1436915 w 3598224"/>
              <a:gd name="connsiteY7" fmla="*/ 2173185 h 2173185"/>
              <a:gd name="connsiteX8" fmla="*/ 1436915 w 3598224"/>
              <a:gd name="connsiteY8" fmla="*/ 724395 h 2173185"/>
              <a:gd name="connsiteX9" fmla="*/ 712520 w 3598224"/>
              <a:gd name="connsiteY9" fmla="*/ 724395 h 2173185"/>
              <a:gd name="connsiteX10" fmla="*/ 724395 w 3598224"/>
              <a:gd name="connsiteY10" fmla="*/ 2161310 h 2173185"/>
              <a:gd name="connsiteX11" fmla="*/ 0 w 3598224"/>
              <a:gd name="connsiteY11" fmla="*/ 2161310 h 2173185"/>
              <a:gd name="connsiteX12" fmla="*/ 0 w 3598224"/>
              <a:gd name="connsiteY12" fmla="*/ 0 h 2173185"/>
              <a:gd name="connsiteX0" fmla="*/ 0 w 3598224"/>
              <a:gd name="connsiteY0" fmla="*/ 0 h 2173185"/>
              <a:gd name="connsiteX1" fmla="*/ 3598224 w 3598224"/>
              <a:gd name="connsiteY1" fmla="*/ 11876 h 2173185"/>
              <a:gd name="connsiteX2" fmla="*/ 3598224 w 3598224"/>
              <a:gd name="connsiteY2" fmla="*/ 1448790 h 2173185"/>
              <a:gd name="connsiteX3" fmla="*/ 2861447 w 3598224"/>
              <a:gd name="connsiteY3" fmla="*/ 1402055 h 2173185"/>
              <a:gd name="connsiteX4" fmla="*/ 2873829 w 3598224"/>
              <a:gd name="connsiteY4" fmla="*/ 712520 h 2173185"/>
              <a:gd name="connsiteX5" fmla="*/ 2161310 w 3598224"/>
              <a:gd name="connsiteY5" fmla="*/ 724395 h 2173185"/>
              <a:gd name="connsiteX6" fmla="*/ 2173185 w 3598224"/>
              <a:gd name="connsiteY6" fmla="*/ 2173185 h 2173185"/>
              <a:gd name="connsiteX7" fmla="*/ 1436915 w 3598224"/>
              <a:gd name="connsiteY7" fmla="*/ 2173185 h 2173185"/>
              <a:gd name="connsiteX8" fmla="*/ 1436915 w 3598224"/>
              <a:gd name="connsiteY8" fmla="*/ 724395 h 2173185"/>
              <a:gd name="connsiteX9" fmla="*/ 712520 w 3598224"/>
              <a:gd name="connsiteY9" fmla="*/ 724395 h 2173185"/>
              <a:gd name="connsiteX10" fmla="*/ 724395 w 3598224"/>
              <a:gd name="connsiteY10" fmla="*/ 2161310 h 2173185"/>
              <a:gd name="connsiteX11" fmla="*/ 0 w 3598224"/>
              <a:gd name="connsiteY11" fmla="*/ 2161310 h 2173185"/>
              <a:gd name="connsiteX12" fmla="*/ 0 w 3598224"/>
              <a:gd name="connsiteY12" fmla="*/ 0 h 2173185"/>
              <a:gd name="connsiteX0" fmla="*/ 0 w 3602352"/>
              <a:gd name="connsiteY0" fmla="*/ 0 h 2173185"/>
              <a:gd name="connsiteX1" fmla="*/ 3598224 w 3602352"/>
              <a:gd name="connsiteY1" fmla="*/ 11876 h 2173185"/>
              <a:gd name="connsiteX2" fmla="*/ 3602352 w 3602352"/>
              <a:gd name="connsiteY2" fmla="*/ 1403471 h 2173185"/>
              <a:gd name="connsiteX3" fmla="*/ 2861447 w 3602352"/>
              <a:gd name="connsiteY3" fmla="*/ 1402055 h 2173185"/>
              <a:gd name="connsiteX4" fmla="*/ 2873829 w 3602352"/>
              <a:gd name="connsiteY4" fmla="*/ 712520 h 2173185"/>
              <a:gd name="connsiteX5" fmla="*/ 2161310 w 3602352"/>
              <a:gd name="connsiteY5" fmla="*/ 724395 h 2173185"/>
              <a:gd name="connsiteX6" fmla="*/ 2173185 w 3602352"/>
              <a:gd name="connsiteY6" fmla="*/ 2173185 h 2173185"/>
              <a:gd name="connsiteX7" fmla="*/ 1436915 w 3602352"/>
              <a:gd name="connsiteY7" fmla="*/ 2173185 h 2173185"/>
              <a:gd name="connsiteX8" fmla="*/ 1436915 w 3602352"/>
              <a:gd name="connsiteY8" fmla="*/ 724395 h 2173185"/>
              <a:gd name="connsiteX9" fmla="*/ 712520 w 3602352"/>
              <a:gd name="connsiteY9" fmla="*/ 724395 h 2173185"/>
              <a:gd name="connsiteX10" fmla="*/ 724395 w 3602352"/>
              <a:gd name="connsiteY10" fmla="*/ 2161310 h 2173185"/>
              <a:gd name="connsiteX11" fmla="*/ 0 w 3602352"/>
              <a:gd name="connsiteY11" fmla="*/ 2161310 h 2173185"/>
              <a:gd name="connsiteX12" fmla="*/ 0 w 3602352"/>
              <a:gd name="connsiteY12" fmla="*/ 0 h 217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2352" h="2173185">
                <a:moveTo>
                  <a:pt x="0" y="0"/>
                </a:moveTo>
                <a:lnTo>
                  <a:pt x="3598224" y="11876"/>
                </a:lnTo>
                <a:lnTo>
                  <a:pt x="3602352" y="1403471"/>
                </a:lnTo>
                <a:lnTo>
                  <a:pt x="2861447" y="1402055"/>
                </a:lnTo>
                <a:lnTo>
                  <a:pt x="2873829" y="712520"/>
                </a:lnTo>
                <a:lnTo>
                  <a:pt x="2161310" y="724395"/>
                </a:lnTo>
                <a:cubicBezTo>
                  <a:pt x="2165268" y="1207325"/>
                  <a:pt x="2169227" y="1690255"/>
                  <a:pt x="2173185" y="2173185"/>
                </a:cubicBezTo>
                <a:lnTo>
                  <a:pt x="1436915" y="2173185"/>
                </a:lnTo>
                <a:lnTo>
                  <a:pt x="1436915" y="724395"/>
                </a:lnTo>
                <a:lnTo>
                  <a:pt x="712520" y="724395"/>
                </a:lnTo>
                <a:cubicBezTo>
                  <a:pt x="716478" y="1203367"/>
                  <a:pt x="720437" y="1682338"/>
                  <a:pt x="724395" y="2161310"/>
                </a:cubicBezTo>
                <a:lnTo>
                  <a:pt x="0" y="216131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>
              <a:lum/>
            </a:blip>
            <a:srcRect/>
            <a:stretch>
              <a:fillRect l="-87024" t="-15363" r="8076" b="-115631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2080762" y="1979715"/>
            <a:ext cx="4801265" cy="4734672"/>
          </a:xfrm>
          <a:custGeom>
            <a:avLst/>
            <a:gdLst>
              <a:gd name="connsiteX0" fmla="*/ 0 w 4334494"/>
              <a:gd name="connsiteY0" fmla="*/ 3598224 h 3610099"/>
              <a:gd name="connsiteX1" fmla="*/ 2173185 w 4334494"/>
              <a:gd name="connsiteY1" fmla="*/ 3610099 h 3610099"/>
              <a:gd name="connsiteX2" fmla="*/ 2173185 w 4334494"/>
              <a:gd name="connsiteY2" fmla="*/ 2885704 h 3610099"/>
              <a:gd name="connsiteX3" fmla="*/ 4334494 w 4334494"/>
              <a:gd name="connsiteY3" fmla="*/ 2873829 h 3610099"/>
              <a:gd name="connsiteX4" fmla="*/ 4322619 w 4334494"/>
              <a:gd name="connsiteY4" fmla="*/ 1448790 h 3610099"/>
              <a:gd name="connsiteX5" fmla="*/ 3586348 w 4334494"/>
              <a:gd name="connsiteY5" fmla="*/ 1448790 h 3610099"/>
              <a:gd name="connsiteX6" fmla="*/ 3586348 w 4334494"/>
              <a:gd name="connsiteY6" fmla="*/ 11876 h 3610099"/>
              <a:gd name="connsiteX7" fmla="*/ 2885704 w 4334494"/>
              <a:gd name="connsiteY7" fmla="*/ 0 h 3610099"/>
              <a:gd name="connsiteX8" fmla="*/ 2885704 w 4334494"/>
              <a:gd name="connsiteY8" fmla="*/ 1436915 h 3610099"/>
              <a:gd name="connsiteX9" fmla="*/ 724395 w 4334494"/>
              <a:gd name="connsiteY9" fmla="*/ 1460665 h 3610099"/>
              <a:gd name="connsiteX10" fmla="*/ 736271 w 4334494"/>
              <a:gd name="connsiteY10" fmla="*/ 2161309 h 3610099"/>
              <a:gd name="connsiteX11" fmla="*/ 11876 w 4334494"/>
              <a:gd name="connsiteY11" fmla="*/ 2161309 h 3610099"/>
              <a:gd name="connsiteX12" fmla="*/ 0 w 4334494"/>
              <a:gd name="connsiteY12" fmla="*/ 3598224 h 36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34494" h="3610099">
                <a:moveTo>
                  <a:pt x="0" y="3598224"/>
                </a:moveTo>
                <a:lnTo>
                  <a:pt x="2173185" y="3610099"/>
                </a:lnTo>
                <a:lnTo>
                  <a:pt x="2173185" y="2885704"/>
                </a:lnTo>
                <a:lnTo>
                  <a:pt x="4334494" y="2873829"/>
                </a:lnTo>
                <a:cubicBezTo>
                  <a:pt x="4330536" y="2398816"/>
                  <a:pt x="4326577" y="1923803"/>
                  <a:pt x="4322619" y="1448790"/>
                </a:cubicBezTo>
                <a:lnTo>
                  <a:pt x="3586348" y="1448790"/>
                </a:lnTo>
                <a:lnTo>
                  <a:pt x="3586348" y="11876"/>
                </a:lnTo>
                <a:lnTo>
                  <a:pt x="2885704" y="0"/>
                </a:lnTo>
                <a:lnTo>
                  <a:pt x="2885704" y="1436915"/>
                </a:lnTo>
                <a:lnTo>
                  <a:pt x="724395" y="1460665"/>
                </a:lnTo>
                <a:lnTo>
                  <a:pt x="736271" y="2161309"/>
                </a:lnTo>
                <a:lnTo>
                  <a:pt x="11876" y="2161309"/>
                </a:lnTo>
                <a:cubicBezTo>
                  <a:pt x="7917" y="2640281"/>
                  <a:pt x="3959" y="3119252"/>
                  <a:pt x="0" y="359822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4495017" y="1970790"/>
            <a:ext cx="3985707" cy="4734672"/>
          </a:xfrm>
          <a:custGeom>
            <a:avLst/>
            <a:gdLst>
              <a:gd name="connsiteX0" fmla="*/ 0 w 3598223"/>
              <a:gd name="connsiteY0" fmla="*/ 3610099 h 3610099"/>
              <a:gd name="connsiteX1" fmla="*/ 3598223 w 3598223"/>
              <a:gd name="connsiteY1" fmla="*/ 3610099 h 3610099"/>
              <a:gd name="connsiteX2" fmla="*/ 3574473 w 3598223"/>
              <a:gd name="connsiteY2" fmla="*/ 724395 h 3610099"/>
              <a:gd name="connsiteX3" fmla="*/ 2861953 w 3598223"/>
              <a:gd name="connsiteY3" fmla="*/ 724395 h 3610099"/>
              <a:gd name="connsiteX4" fmla="*/ 2873828 w 3598223"/>
              <a:gd name="connsiteY4" fmla="*/ 0 h 3610099"/>
              <a:gd name="connsiteX5" fmla="*/ 2149434 w 3598223"/>
              <a:gd name="connsiteY5" fmla="*/ 0 h 3610099"/>
              <a:gd name="connsiteX6" fmla="*/ 2173184 w 3598223"/>
              <a:gd name="connsiteY6" fmla="*/ 2873829 h 3610099"/>
              <a:gd name="connsiteX7" fmla="*/ 0 w 3598223"/>
              <a:gd name="connsiteY7" fmla="*/ 2885704 h 3610099"/>
              <a:gd name="connsiteX8" fmla="*/ 0 w 3598223"/>
              <a:gd name="connsiteY8" fmla="*/ 3610099 h 36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8223" h="3610099">
                <a:moveTo>
                  <a:pt x="0" y="3610099"/>
                </a:moveTo>
                <a:lnTo>
                  <a:pt x="3598223" y="3610099"/>
                </a:lnTo>
                <a:lnTo>
                  <a:pt x="3574473" y="724395"/>
                </a:lnTo>
                <a:lnTo>
                  <a:pt x="2861953" y="724395"/>
                </a:lnTo>
                <a:lnTo>
                  <a:pt x="2873828" y="0"/>
                </a:lnTo>
                <a:lnTo>
                  <a:pt x="2149434" y="0"/>
                </a:lnTo>
                <a:lnTo>
                  <a:pt x="2173184" y="2873829"/>
                </a:lnTo>
                <a:lnTo>
                  <a:pt x="0" y="2885704"/>
                </a:lnTo>
                <a:lnTo>
                  <a:pt x="0" y="361009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6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500" t="19000" r="105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6066" y="188640"/>
            <a:ext cx="78141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Собери  вторую  отгадку. Назови пещеру.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50" y="907187"/>
            <a:ext cx="9144000" cy="59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971600" y="1340768"/>
            <a:ext cx="3593382" cy="1879764"/>
          </a:xfrm>
          <a:custGeom>
            <a:avLst/>
            <a:gdLst>
              <a:gd name="connsiteX0" fmla="*/ 0 w 3598224"/>
              <a:gd name="connsiteY0" fmla="*/ 0 h 2185059"/>
              <a:gd name="connsiteX1" fmla="*/ 2161309 w 3598224"/>
              <a:gd name="connsiteY1" fmla="*/ 11875 h 2185059"/>
              <a:gd name="connsiteX2" fmla="*/ 2161309 w 3598224"/>
              <a:gd name="connsiteY2" fmla="*/ 736270 h 2185059"/>
              <a:gd name="connsiteX3" fmla="*/ 2873829 w 3598224"/>
              <a:gd name="connsiteY3" fmla="*/ 736270 h 2185059"/>
              <a:gd name="connsiteX4" fmla="*/ 2873829 w 3598224"/>
              <a:gd name="connsiteY4" fmla="*/ 1460665 h 2185059"/>
              <a:gd name="connsiteX5" fmla="*/ 3598224 w 3598224"/>
              <a:gd name="connsiteY5" fmla="*/ 1460665 h 2185059"/>
              <a:gd name="connsiteX6" fmla="*/ 3598224 w 3598224"/>
              <a:gd name="connsiteY6" fmla="*/ 2173184 h 2185059"/>
              <a:gd name="connsiteX7" fmla="*/ 2161309 w 3598224"/>
              <a:gd name="connsiteY7" fmla="*/ 2161309 h 2185059"/>
              <a:gd name="connsiteX8" fmla="*/ 2161309 w 3598224"/>
              <a:gd name="connsiteY8" fmla="*/ 1448789 h 2185059"/>
              <a:gd name="connsiteX9" fmla="*/ 712520 w 3598224"/>
              <a:gd name="connsiteY9" fmla="*/ 1436914 h 2185059"/>
              <a:gd name="connsiteX10" fmla="*/ 700644 w 3598224"/>
              <a:gd name="connsiteY10" fmla="*/ 2185059 h 2185059"/>
              <a:gd name="connsiteX11" fmla="*/ 11876 w 3598224"/>
              <a:gd name="connsiteY11" fmla="*/ 2173184 h 2185059"/>
              <a:gd name="connsiteX12" fmla="*/ 0 w 3598224"/>
              <a:gd name="connsiteY12" fmla="*/ 0 h 21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8224" h="2185059">
                <a:moveTo>
                  <a:pt x="0" y="0"/>
                </a:moveTo>
                <a:lnTo>
                  <a:pt x="2161309" y="11875"/>
                </a:lnTo>
                <a:lnTo>
                  <a:pt x="2161309" y="736270"/>
                </a:lnTo>
                <a:lnTo>
                  <a:pt x="2873829" y="736270"/>
                </a:lnTo>
                <a:lnTo>
                  <a:pt x="2873829" y="1460665"/>
                </a:lnTo>
                <a:lnTo>
                  <a:pt x="3598224" y="1460665"/>
                </a:lnTo>
                <a:lnTo>
                  <a:pt x="3598224" y="2173184"/>
                </a:lnTo>
                <a:lnTo>
                  <a:pt x="2161309" y="2161309"/>
                </a:lnTo>
                <a:lnTo>
                  <a:pt x="2161309" y="1448789"/>
                </a:lnTo>
                <a:lnTo>
                  <a:pt x="712520" y="1436914"/>
                </a:lnTo>
                <a:lnTo>
                  <a:pt x="700644" y="2185059"/>
                </a:lnTo>
                <a:lnTo>
                  <a:pt x="11876" y="2173184"/>
                </a:lnTo>
                <a:cubicBezTo>
                  <a:pt x="7917" y="1452748"/>
                  <a:pt x="3959" y="732311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971600" y="2587133"/>
            <a:ext cx="4328662" cy="3105698"/>
          </a:xfrm>
          <a:custGeom>
            <a:avLst/>
            <a:gdLst>
              <a:gd name="connsiteX0" fmla="*/ 0 w 4334494"/>
              <a:gd name="connsiteY0" fmla="*/ 724395 h 3610099"/>
              <a:gd name="connsiteX1" fmla="*/ 0 w 4334494"/>
              <a:gd name="connsiteY1" fmla="*/ 724395 h 3610099"/>
              <a:gd name="connsiteX2" fmla="*/ 0 w 4334494"/>
              <a:gd name="connsiteY2" fmla="*/ 3610099 h 3610099"/>
              <a:gd name="connsiteX3" fmla="*/ 1436915 w 4334494"/>
              <a:gd name="connsiteY3" fmla="*/ 3598224 h 3610099"/>
              <a:gd name="connsiteX4" fmla="*/ 1436915 w 4334494"/>
              <a:gd name="connsiteY4" fmla="*/ 2161309 h 3610099"/>
              <a:gd name="connsiteX5" fmla="*/ 2873829 w 4334494"/>
              <a:gd name="connsiteY5" fmla="*/ 2149434 h 3610099"/>
              <a:gd name="connsiteX6" fmla="*/ 2873829 w 4334494"/>
              <a:gd name="connsiteY6" fmla="*/ 2873829 h 3610099"/>
              <a:gd name="connsiteX7" fmla="*/ 4334494 w 4334494"/>
              <a:gd name="connsiteY7" fmla="*/ 2885704 h 3610099"/>
              <a:gd name="connsiteX8" fmla="*/ 4322618 w 4334494"/>
              <a:gd name="connsiteY8" fmla="*/ 1448790 h 3610099"/>
              <a:gd name="connsiteX9" fmla="*/ 2173185 w 4334494"/>
              <a:gd name="connsiteY9" fmla="*/ 1436915 h 3610099"/>
              <a:gd name="connsiteX10" fmla="*/ 2173185 w 4334494"/>
              <a:gd name="connsiteY10" fmla="*/ 0 h 3610099"/>
              <a:gd name="connsiteX11" fmla="*/ 700644 w 4334494"/>
              <a:gd name="connsiteY11" fmla="*/ 0 h 3610099"/>
              <a:gd name="connsiteX12" fmla="*/ 712520 w 4334494"/>
              <a:gd name="connsiteY12" fmla="*/ 736270 h 3610099"/>
              <a:gd name="connsiteX13" fmla="*/ 0 w 4334494"/>
              <a:gd name="connsiteY13" fmla="*/ 724395 h 36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4494" h="3610099">
                <a:moveTo>
                  <a:pt x="0" y="724395"/>
                </a:moveTo>
                <a:lnTo>
                  <a:pt x="0" y="724395"/>
                </a:lnTo>
                <a:lnTo>
                  <a:pt x="0" y="3610099"/>
                </a:lnTo>
                <a:lnTo>
                  <a:pt x="1436915" y="3598224"/>
                </a:lnTo>
                <a:lnTo>
                  <a:pt x="1436915" y="2161309"/>
                </a:lnTo>
                <a:lnTo>
                  <a:pt x="2873829" y="2149434"/>
                </a:lnTo>
                <a:lnTo>
                  <a:pt x="2873829" y="2873829"/>
                </a:lnTo>
                <a:lnTo>
                  <a:pt x="4334494" y="2885704"/>
                </a:lnTo>
                <a:cubicBezTo>
                  <a:pt x="4330535" y="2406733"/>
                  <a:pt x="4326577" y="1927761"/>
                  <a:pt x="4322618" y="1448790"/>
                </a:cubicBezTo>
                <a:lnTo>
                  <a:pt x="2173185" y="1436915"/>
                </a:lnTo>
                <a:lnTo>
                  <a:pt x="2173185" y="0"/>
                </a:lnTo>
                <a:lnTo>
                  <a:pt x="700644" y="0"/>
                </a:lnTo>
                <a:lnTo>
                  <a:pt x="712520" y="736270"/>
                </a:lnTo>
                <a:lnTo>
                  <a:pt x="0" y="72439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971600" y="3210316"/>
            <a:ext cx="5763642" cy="3095481"/>
          </a:xfrm>
          <a:custGeom>
            <a:avLst/>
            <a:gdLst>
              <a:gd name="connsiteX0" fmla="*/ 0 w 5771408"/>
              <a:gd name="connsiteY0" fmla="*/ 2885704 h 3598223"/>
              <a:gd name="connsiteX1" fmla="*/ 0 w 5771408"/>
              <a:gd name="connsiteY1" fmla="*/ 2885704 h 3598223"/>
              <a:gd name="connsiteX2" fmla="*/ 0 w 5771408"/>
              <a:gd name="connsiteY2" fmla="*/ 3598223 h 3598223"/>
              <a:gd name="connsiteX3" fmla="*/ 2885704 w 5771408"/>
              <a:gd name="connsiteY3" fmla="*/ 3598223 h 3598223"/>
              <a:gd name="connsiteX4" fmla="*/ 2873829 w 5771408"/>
              <a:gd name="connsiteY4" fmla="*/ 2873829 h 3598223"/>
              <a:gd name="connsiteX5" fmla="*/ 5035138 w 5771408"/>
              <a:gd name="connsiteY5" fmla="*/ 2873829 h 3598223"/>
              <a:gd name="connsiteX6" fmla="*/ 5035138 w 5771408"/>
              <a:gd name="connsiteY6" fmla="*/ 2161309 h 3598223"/>
              <a:gd name="connsiteX7" fmla="*/ 5771408 w 5771408"/>
              <a:gd name="connsiteY7" fmla="*/ 2161309 h 3598223"/>
              <a:gd name="connsiteX8" fmla="*/ 5759533 w 5771408"/>
              <a:gd name="connsiteY8" fmla="*/ 0 h 3598223"/>
              <a:gd name="connsiteX9" fmla="*/ 5047013 w 5771408"/>
              <a:gd name="connsiteY9" fmla="*/ 0 h 3598223"/>
              <a:gd name="connsiteX10" fmla="*/ 5035138 w 5771408"/>
              <a:gd name="connsiteY10" fmla="*/ 724395 h 3598223"/>
              <a:gd name="connsiteX11" fmla="*/ 4334494 w 5771408"/>
              <a:gd name="connsiteY11" fmla="*/ 724395 h 3598223"/>
              <a:gd name="connsiteX12" fmla="*/ 4322618 w 5771408"/>
              <a:gd name="connsiteY12" fmla="*/ 2173184 h 3598223"/>
              <a:gd name="connsiteX13" fmla="*/ 2873829 w 5771408"/>
              <a:gd name="connsiteY13" fmla="*/ 2161309 h 3598223"/>
              <a:gd name="connsiteX14" fmla="*/ 2873829 w 5771408"/>
              <a:gd name="connsiteY14" fmla="*/ 1436914 h 3598223"/>
              <a:gd name="connsiteX15" fmla="*/ 1448790 w 5771408"/>
              <a:gd name="connsiteY15" fmla="*/ 1448790 h 3598223"/>
              <a:gd name="connsiteX16" fmla="*/ 1436915 w 5771408"/>
              <a:gd name="connsiteY16" fmla="*/ 2873829 h 3598223"/>
              <a:gd name="connsiteX17" fmla="*/ 0 w 5771408"/>
              <a:gd name="connsiteY17" fmla="*/ 2885704 h 359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71408" h="3598223">
                <a:moveTo>
                  <a:pt x="0" y="2885704"/>
                </a:moveTo>
                <a:lnTo>
                  <a:pt x="0" y="2885704"/>
                </a:lnTo>
                <a:lnTo>
                  <a:pt x="0" y="3598223"/>
                </a:lnTo>
                <a:lnTo>
                  <a:pt x="2885704" y="3598223"/>
                </a:lnTo>
                <a:lnTo>
                  <a:pt x="2873829" y="2873829"/>
                </a:lnTo>
                <a:lnTo>
                  <a:pt x="5035138" y="2873829"/>
                </a:lnTo>
                <a:lnTo>
                  <a:pt x="5035138" y="2161309"/>
                </a:lnTo>
                <a:lnTo>
                  <a:pt x="5771408" y="2161309"/>
                </a:lnTo>
                <a:cubicBezTo>
                  <a:pt x="5767450" y="1440873"/>
                  <a:pt x="5763491" y="720436"/>
                  <a:pt x="5759533" y="0"/>
                </a:cubicBezTo>
                <a:lnTo>
                  <a:pt x="5047013" y="0"/>
                </a:lnTo>
                <a:lnTo>
                  <a:pt x="5035138" y="724395"/>
                </a:lnTo>
                <a:lnTo>
                  <a:pt x="4334494" y="724395"/>
                </a:lnTo>
                <a:cubicBezTo>
                  <a:pt x="4330535" y="1207325"/>
                  <a:pt x="4326577" y="1690254"/>
                  <a:pt x="4322618" y="2173184"/>
                </a:cubicBezTo>
                <a:lnTo>
                  <a:pt x="2873829" y="2161309"/>
                </a:lnTo>
                <a:lnTo>
                  <a:pt x="2873829" y="1436914"/>
                </a:lnTo>
                <a:lnTo>
                  <a:pt x="1448790" y="1448790"/>
                </a:lnTo>
                <a:cubicBezTo>
                  <a:pt x="1444832" y="1923803"/>
                  <a:pt x="1440873" y="2398816"/>
                  <a:pt x="1436915" y="2873829"/>
                </a:cubicBezTo>
                <a:lnTo>
                  <a:pt x="0" y="288570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3853421" y="3823283"/>
            <a:ext cx="4316802" cy="2482514"/>
          </a:xfrm>
          <a:custGeom>
            <a:avLst/>
            <a:gdLst>
              <a:gd name="connsiteX0" fmla="*/ 0 w 4322618"/>
              <a:gd name="connsiteY0" fmla="*/ 2885703 h 2885703"/>
              <a:gd name="connsiteX1" fmla="*/ 0 w 4322618"/>
              <a:gd name="connsiteY1" fmla="*/ 2885703 h 2885703"/>
              <a:gd name="connsiteX2" fmla="*/ 4322618 w 4322618"/>
              <a:gd name="connsiteY2" fmla="*/ 2885703 h 2885703"/>
              <a:gd name="connsiteX3" fmla="*/ 4322618 w 4322618"/>
              <a:gd name="connsiteY3" fmla="*/ 724394 h 2885703"/>
              <a:gd name="connsiteX4" fmla="*/ 3598224 w 4322618"/>
              <a:gd name="connsiteY4" fmla="*/ 712519 h 2885703"/>
              <a:gd name="connsiteX5" fmla="*/ 3598224 w 4322618"/>
              <a:gd name="connsiteY5" fmla="*/ 0 h 2885703"/>
              <a:gd name="connsiteX6" fmla="*/ 2885704 w 4322618"/>
              <a:gd name="connsiteY6" fmla="*/ 0 h 2885703"/>
              <a:gd name="connsiteX7" fmla="*/ 2885704 w 4322618"/>
              <a:gd name="connsiteY7" fmla="*/ 1448789 h 2885703"/>
              <a:gd name="connsiteX8" fmla="*/ 2149434 w 4322618"/>
              <a:gd name="connsiteY8" fmla="*/ 1472540 h 2885703"/>
              <a:gd name="connsiteX9" fmla="*/ 2149434 w 4322618"/>
              <a:gd name="connsiteY9" fmla="*/ 2161309 h 2885703"/>
              <a:gd name="connsiteX10" fmla="*/ 0 w 4322618"/>
              <a:gd name="connsiteY10" fmla="*/ 2161309 h 2885703"/>
              <a:gd name="connsiteX11" fmla="*/ 0 w 4322618"/>
              <a:gd name="connsiteY11" fmla="*/ 2885703 h 288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2618" h="2885703">
                <a:moveTo>
                  <a:pt x="0" y="2885703"/>
                </a:moveTo>
                <a:lnTo>
                  <a:pt x="0" y="2885703"/>
                </a:lnTo>
                <a:lnTo>
                  <a:pt x="4322618" y="2885703"/>
                </a:lnTo>
                <a:lnTo>
                  <a:pt x="4322618" y="724394"/>
                </a:lnTo>
                <a:lnTo>
                  <a:pt x="3598224" y="712519"/>
                </a:lnTo>
                <a:lnTo>
                  <a:pt x="3598224" y="0"/>
                </a:lnTo>
                <a:lnTo>
                  <a:pt x="2885704" y="0"/>
                </a:lnTo>
                <a:lnTo>
                  <a:pt x="2885704" y="1448789"/>
                </a:lnTo>
                <a:lnTo>
                  <a:pt x="2149434" y="1472540"/>
                </a:lnTo>
                <a:lnTo>
                  <a:pt x="2149434" y="2161309"/>
                </a:lnTo>
                <a:lnTo>
                  <a:pt x="0" y="2161309"/>
                </a:lnTo>
                <a:lnTo>
                  <a:pt x="0" y="288570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3118142" y="1340768"/>
            <a:ext cx="4328662" cy="2492731"/>
          </a:xfrm>
          <a:custGeom>
            <a:avLst/>
            <a:gdLst>
              <a:gd name="connsiteX0" fmla="*/ 11875 w 4334494"/>
              <a:gd name="connsiteY0" fmla="*/ 11875 h 2897579"/>
              <a:gd name="connsiteX1" fmla="*/ 2185060 w 4334494"/>
              <a:gd name="connsiteY1" fmla="*/ 0 h 2897579"/>
              <a:gd name="connsiteX2" fmla="*/ 2185060 w 4334494"/>
              <a:gd name="connsiteY2" fmla="*/ 736270 h 2897579"/>
              <a:gd name="connsiteX3" fmla="*/ 2897579 w 4334494"/>
              <a:gd name="connsiteY3" fmla="*/ 736270 h 2897579"/>
              <a:gd name="connsiteX4" fmla="*/ 2897579 w 4334494"/>
              <a:gd name="connsiteY4" fmla="*/ 1448789 h 2897579"/>
              <a:gd name="connsiteX5" fmla="*/ 4334494 w 4334494"/>
              <a:gd name="connsiteY5" fmla="*/ 1448789 h 2897579"/>
              <a:gd name="connsiteX6" fmla="*/ 4334494 w 4334494"/>
              <a:gd name="connsiteY6" fmla="*/ 2173184 h 2897579"/>
              <a:gd name="connsiteX7" fmla="*/ 2885704 w 4334494"/>
              <a:gd name="connsiteY7" fmla="*/ 2161309 h 2897579"/>
              <a:gd name="connsiteX8" fmla="*/ 2897579 w 4334494"/>
              <a:gd name="connsiteY8" fmla="*/ 2897579 h 2897579"/>
              <a:gd name="connsiteX9" fmla="*/ 35626 w 4334494"/>
              <a:gd name="connsiteY9" fmla="*/ 2873828 h 2897579"/>
              <a:gd name="connsiteX10" fmla="*/ 23751 w 4334494"/>
              <a:gd name="connsiteY10" fmla="*/ 2161309 h 2897579"/>
              <a:gd name="connsiteX11" fmla="*/ 1460665 w 4334494"/>
              <a:gd name="connsiteY11" fmla="*/ 2173184 h 2897579"/>
              <a:gd name="connsiteX12" fmla="*/ 1448790 w 4334494"/>
              <a:gd name="connsiteY12" fmla="*/ 1460665 h 2897579"/>
              <a:gd name="connsiteX13" fmla="*/ 712520 w 4334494"/>
              <a:gd name="connsiteY13" fmla="*/ 1448789 h 2897579"/>
              <a:gd name="connsiteX14" fmla="*/ 724395 w 4334494"/>
              <a:gd name="connsiteY14" fmla="*/ 736270 h 2897579"/>
              <a:gd name="connsiteX15" fmla="*/ 0 w 4334494"/>
              <a:gd name="connsiteY15" fmla="*/ 736270 h 2897579"/>
              <a:gd name="connsiteX16" fmla="*/ 11875 w 4334494"/>
              <a:gd name="connsiteY16" fmla="*/ 11875 h 289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34494" h="2897579">
                <a:moveTo>
                  <a:pt x="11875" y="11875"/>
                </a:moveTo>
                <a:lnTo>
                  <a:pt x="2185060" y="0"/>
                </a:lnTo>
                <a:lnTo>
                  <a:pt x="2185060" y="736270"/>
                </a:lnTo>
                <a:lnTo>
                  <a:pt x="2897579" y="736270"/>
                </a:lnTo>
                <a:lnTo>
                  <a:pt x="2897579" y="1448789"/>
                </a:lnTo>
                <a:lnTo>
                  <a:pt x="4334494" y="1448789"/>
                </a:lnTo>
                <a:lnTo>
                  <a:pt x="4334494" y="2173184"/>
                </a:lnTo>
                <a:lnTo>
                  <a:pt x="2885704" y="2161309"/>
                </a:lnTo>
                <a:lnTo>
                  <a:pt x="2897579" y="2897579"/>
                </a:lnTo>
                <a:lnTo>
                  <a:pt x="35626" y="2873828"/>
                </a:lnTo>
                <a:lnTo>
                  <a:pt x="23751" y="2161309"/>
                </a:lnTo>
                <a:lnTo>
                  <a:pt x="1460665" y="2173184"/>
                </a:lnTo>
                <a:lnTo>
                  <a:pt x="1448790" y="1460665"/>
                </a:lnTo>
                <a:lnTo>
                  <a:pt x="712520" y="1448789"/>
                </a:lnTo>
                <a:lnTo>
                  <a:pt x="724395" y="736270"/>
                </a:lnTo>
                <a:lnTo>
                  <a:pt x="0" y="736270"/>
                </a:lnTo>
                <a:lnTo>
                  <a:pt x="11875" y="1187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5300262" y="1340768"/>
            <a:ext cx="2858102" cy="1246365"/>
          </a:xfrm>
          <a:custGeom>
            <a:avLst/>
            <a:gdLst>
              <a:gd name="connsiteX0" fmla="*/ 0 w 2861953"/>
              <a:gd name="connsiteY0" fmla="*/ 0 h 1448789"/>
              <a:gd name="connsiteX1" fmla="*/ 0 w 2861953"/>
              <a:gd name="connsiteY1" fmla="*/ 0 h 1448789"/>
              <a:gd name="connsiteX2" fmla="*/ 2861953 w 2861953"/>
              <a:gd name="connsiteY2" fmla="*/ 0 h 1448789"/>
              <a:gd name="connsiteX3" fmla="*/ 2861953 w 2861953"/>
              <a:gd name="connsiteY3" fmla="*/ 724394 h 1448789"/>
              <a:gd name="connsiteX4" fmla="*/ 2161309 w 2861953"/>
              <a:gd name="connsiteY4" fmla="*/ 724394 h 1448789"/>
              <a:gd name="connsiteX5" fmla="*/ 1436914 w 2861953"/>
              <a:gd name="connsiteY5" fmla="*/ 724394 h 1448789"/>
              <a:gd name="connsiteX6" fmla="*/ 1425039 w 2861953"/>
              <a:gd name="connsiteY6" fmla="*/ 1448789 h 1448789"/>
              <a:gd name="connsiteX7" fmla="*/ 724395 w 2861953"/>
              <a:gd name="connsiteY7" fmla="*/ 1436914 h 1448789"/>
              <a:gd name="connsiteX8" fmla="*/ 700644 w 2861953"/>
              <a:gd name="connsiteY8" fmla="*/ 736270 h 1448789"/>
              <a:gd name="connsiteX9" fmla="*/ 11875 w 2861953"/>
              <a:gd name="connsiteY9" fmla="*/ 724394 h 1448789"/>
              <a:gd name="connsiteX10" fmla="*/ 0 w 2861953"/>
              <a:gd name="connsiteY10" fmla="*/ 0 h 144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1953" h="1448789">
                <a:moveTo>
                  <a:pt x="0" y="0"/>
                </a:moveTo>
                <a:lnTo>
                  <a:pt x="0" y="0"/>
                </a:lnTo>
                <a:lnTo>
                  <a:pt x="2861953" y="0"/>
                </a:lnTo>
                <a:lnTo>
                  <a:pt x="2861953" y="724394"/>
                </a:lnTo>
                <a:lnTo>
                  <a:pt x="2161309" y="724394"/>
                </a:lnTo>
                <a:lnTo>
                  <a:pt x="1436914" y="724394"/>
                </a:lnTo>
                <a:lnTo>
                  <a:pt x="1425039" y="1448789"/>
                </a:lnTo>
                <a:lnTo>
                  <a:pt x="724395" y="1436914"/>
                </a:lnTo>
                <a:lnTo>
                  <a:pt x="700644" y="736270"/>
                </a:lnTo>
                <a:lnTo>
                  <a:pt x="11875" y="7243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723383" y="1963950"/>
            <a:ext cx="1446840" cy="2482515"/>
          </a:xfrm>
          <a:custGeom>
            <a:avLst/>
            <a:gdLst>
              <a:gd name="connsiteX0" fmla="*/ 1436914 w 1448789"/>
              <a:gd name="connsiteY0" fmla="*/ 11876 h 2885704"/>
              <a:gd name="connsiteX1" fmla="*/ 1436914 w 1448789"/>
              <a:gd name="connsiteY1" fmla="*/ 11876 h 2885704"/>
              <a:gd name="connsiteX2" fmla="*/ 1448789 w 1448789"/>
              <a:gd name="connsiteY2" fmla="*/ 2885704 h 2885704"/>
              <a:gd name="connsiteX3" fmla="*/ 724395 w 1448789"/>
              <a:gd name="connsiteY3" fmla="*/ 2873829 h 2885704"/>
              <a:gd name="connsiteX4" fmla="*/ 724395 w 1448789"/>
              <a:gd name="connsiteY4" fmla="*/ 2161310 h 2885704"/>
              <a:gd name="connsiteX5" fmla="*/ 11875 w 1448789"/>
              <a:gd name="connsiteY5" fmla="*/ 2161310 h 2885704"/>
              <a:gd name="connsiteX6" fmla="*/ 11875 w 1448789"/>
              <a:gd name="connsiteY6" fmla="*/ 1436915 h 2885704"/>
              <a:gd name="connsiteX7" fmla="*/ 724395 w 1448789"/>
              <a:gd name="connsiteY7" fmla="*/ 1460665 h 2885704"/>
              <a:gd name="connsiteX8" fmla="*/ 724395 w 1448789"/>
              <a:gd name="connsiteY8" fmla="*/ 724395 h 2885704"/>
              <a:gd name="connsiteX9" fmla="*/ 0 w 1448789"/>
              <a:gd name="connsiteY9" fmla="*/ 700645 h 2885704"/>
              <a:gd name="connsiteX10" fmla="*/ 23750 w 1448789"/>
              <a:gd name="connsiteY10" fmla="*/ 0 h 2885704"/>
              <a:gd name="connsiteX11" fmla="*/ 1436914 w 1448789"/>
              <a:gd name="connsiteY11" fmla="*/ 11876 h 28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8789" h="2885704">
                <a:moveTo>
                  <a:pt x="1436914" y="11876"/>
                </a:moveTo>
                <a:lnTo>
                  <a:pt x="1436914" y="11876"/>
                </a:lnTo>
                <a:cubicBezTo>
                  <a:pt x="1440872" y="969819"/>
                  <a:pt x="1444831" y="1927761"/>
                  <a:pt x="1448789" y="2885704"/>
                </a:cubicBezTo>
                <a:lnTo>
                  <a:pt x="724395" y="2873829"/>
                </a:lnTo>
                <a:lnTo>
                  <a:pt x="724395" y="2161310"/>
                </a:lnTo>
                <a:lnTo>
                  <a:pt x="11875" y="2161310"/>
                </a:lnTo>
                <a:lnTo>
                  <a:pt x="11875" y="1436915"/>
                </a:lnTo>
                <a:lnTo>
                  <a:pt x="724395" y="1460665"/>
                </a:lnTo>
                <a:lnTo>
                  <a:pt x="724395" y="724395"/>
                </a:lnTo>
                <a:lnTo>
                  <a:pt x="0" y="700645"/>
                </a:lnTo>
                <a:lnTo>
                  <a:pt x="23750" y="0"/>
                </a:lnTo>
                <a:lnTo>
                  <a:pt x="1436914" y="1187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1000" t="17000" r="11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587" y="896526"/>
            <a:ext cx="9144000" cy="596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3772" y="188640"/>
            <a:ext cx="84387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Собери  третью  отгадку. Назови сокровище.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 useBgFill="1">
        <p:nvSpPr>
          <p:cNvPr id="5" name="Полилиния 4"/>
          <p:cNvSpPr/>
          <p:nvPr/>
        </p:nvSpPr>
        <p:spPr>
          <a:xfrm>
            <a:off x="1043608" y="1134940"/>
            <a:ext cx="2137463" cy="4954833"/>
          </a:xfrm>
          <a:custGeom>
            <a:avLst/>
            <a:gdLst>
              <a:gd name="connsiteX0" fmla="*/ 0 w 2161309"/>
              <a:gd name="connsiteY0" fmla="*/ 0 h 5771407"/>
              <a:gd name="connsiteX1" fmla="*/ 0 w 2161309"/>
              <a:gd name="connsiteY1" fmla="*/ 5771407 h 5771407"/>
              <a:gd name="connsiteX2" fmla="*/ 2161309 w 2161309"/>
              <a:gd name="connsiteY2" fmla="*/ 5771407 h 5771407"/>
              <a:gd name="connsiteX3" fmla="*/ 2161309 w 2161309"/>
              <a:gd name="connsiteY3" fmla="*/ 4334493 h 5771407"/>
              <a:gd name="connsiteX4" fmla="*/ 1448790 w 2161309"/>
              <a:gd name="connsiteY4" fmla="*/ 4322618 h 5771407"/>
              <a:gd name="connsiteX5" fmla="*/ 1448790 w 2161309"/>
              <a:gd name="connsiteY5" fmla="*/ 2897579 h 5771407"/>
              <a:gd name="connsiteX6" fmla="*/ 724395 w 2161309"/>
              <a:gd name="connsiteY6" fmla="*/ 2897579 h 5771407"/>
              <a:gd name="connsiteX7" fmla="*/ 712520 w 2161309"/>
              <a:gd name="connsiteY7" fmla="*/ 1448789 h 5771407"/>
              <a:gd name="connsiteX8" fmla="*/ 1436915 w 2161309"/>
              <a:gd name="connsiteY8" fmla="*/ 1448789 h 5771407"/>
              <a:gd name="connsiteX9" fmla="*/ 1436915 w 2161309"/>
              <a:gd name="connsiteY9" fmla="*/ 736270 h 5771407"/>
              <a:gd name="connsiteX10" fmla="*/ 712520 w 2161309"/>
              <a:gd name="connsiteY10" fmla="*/ 724394 h 5771407"/>
              <a:gd name="connsiteX11" fmla="*/ 712520 w 2161309"/>
              <a:gd name="connsiteY11" fmla="*/ 11875 h 5771407"/>
              <a:gd name="connsiteX12" fmla="*/ 0 w 2161309"/>
              <a:gd name="connsiteY12" fmla="*/ 0 h 577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1309" h="5771407">
                <a:moveTo>
                  <a:pt x="0" y="0"/>
                </a:moveTo>
                <a:lnTo>
                  <a:pt x="0" y="5771407"/>
                </a:lnTo>
                <a:lnTo>
                  <a:pt x="2161309" y="5771407"/>
                </a:lnTo>
                <a:lnTo>
                  <a:pt x="2161309" y="4334493"/>
                </a:lnTo>
                <a:lnTo>
                  <a:pt x="1448790" y="4322618"/>
                </a:lnTo>
                <a:lnTo>
                  <a:pt x="1448790" y="2897579"/>
                </a:lnTo>
                <a:lnTo>
                  <a:pt x="724395" y="2897579"/>
                </a:lnTo>
                <a:cubicBezTo>
                  <a:pt x="720437" y="2414649"/>
                  <a:pt x="716478" y="1931719"/>
                  <a:pt x="712520" y="1448789"/>
                </a:cubicBezTo>
                <a:lnTo>
                  <a:pt x="1436915" y="1448789"/>
                </a:lnTo>
                <a:lnTo>
                  <a:pt x="1436915" y="736270"/>
                </a:lnTo>
                <a:lnTo>
                  <a:pt x="712520" y="724394"/>
                </a:lnTo>
                <a:lnTo>
                  <a:pt x="712520" y="118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1736522" y="1134940"/>
            <a:ext cx="2877355" cy="3099319"/>
          </a:xfrm>
          <a:custGeom>
            <a:avLst/>
            <a:gdLst>
              <a:gd name="connsiteX0" fmla="*/ 35626 w 2909455"/>
              <a:gd name="connsiteY0" fmla="*/ 0 h 3610098"/>
              <a:gd name="connsiteX1" fmla="*/ 2185060 w 2909455"/>
              <a:gd name="connsiteY1" fmla="*/ 11875 h 3610098"/>
              <a:gd name="connsiteX2" fmla="*/ 2173185 w 2909455"/>
              <a:gd name="connsiteY2" fmla="*/ 1448789 h 3610098"/>
              <a:gd name="connsiteX3" fmla="*/ 1460665 w 2909455"/>
              <a:gd name="connsiteY3" fmla="*/ 1448789 h 3610098"/>
              <a:gd name="connsiteX4" fmla="*/ 1460665 w 2909455"/>
              <a:gd name="connsiteY4" fmla="*/ 2173184 h 3610098"/>
              <a:gd name="connsiteX5" fmla="*/ 2909455 w 2909455"/>
              <a:gd name="connsiteY5" fmla="*/ 2161309 h 3610098"/>
              <a:gd name="connsiteX6" fmla="*/ 2909455 w 2909455"/>
              <a:gd name="connsiteY6" fmla="*/ 3610098 h 3610098"/>
              <a:gd name="connsiteX7" fmla="*/ 1472541 w 2909455"/>
              <a:gd name="connsiteY7" fmla="*/ 3598223 h 3610098"/>
              <a:gd name="connsiteX8" fmla="*/ 1472541 w 2909455"/>
              <a:gd name="connsiteY8" fmla="*/ 2897579 h 3610098"/>
              <a:gd name="connsiteX9" fmla="*/ 35626 w 2909455"/>
              <a:gd name="connsiteY9" fmla="*/ 2909454 h 3610098"/>
              <a:gd name="connsiteX10" fmla="*/ 11876 w 2909455"/>
              <a:gd name="connsiteY10" fmla="*/ 1460665 h 3610098"/>
              <a:gd name="connsiteX11" fmla="*/ 736271 w 2909455"/>
              <a:gd name="connsiteY11" fmla="*/ 1448789 h 3610098"/>
              <a:gd name="connsiteX12" fmla="*/ 736271 w 2909455"/>
              <a:gd name="connsiteY12" fmla="*/ 736270 h 3610098"/>
              <a:gd name="connsiteX13" fmla="*/ 0 w 2909455"/>
              <a:gd name="connsiteY13" fmla="*/ 724394 h 3610098"/>
              <a:gd name="connsiteX14" fmla="*/ 35626 w 2909455"/>
              <a:gd name="connsiteY14" fmla="*/ 0 h 36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09455" h="3610098">
                <a:moveTo>
                  <a:pt x="35626" y="0"/>
                </a:moveTo>
                <a:lnTo>
                  <a:pt x="2185060" y="11875"/>
                </a:lnTo>
                <a:cubicBezTo>
                  <a:pt x="2181102" y="490846"/>
                  <a:pt x="2177143" y="969818"/>
                  <a:pt x="2173185" y="1448789"/>
                </a:cubicBezTo>
                <a:lnTo>
                  <a:pt x="1460665" y="1448789"/>
                </a:lnTo>
                <a:lnTo>
                  <a:pt x="1460665" y="2173184"/>
                </a:lnTo>
                <a:lnTo>
                  <a:pt x="2909455" y="2161309"/>
                </a:lnTo>
                <a:lnTo>
                  <a:pt x="2909455" y="3610098"/>
                </a:lnTo>
                <a:lnTo>
                  <a:pt x="1472541" y="3598223"/>
                </a:lnTo>
                <a:lnTo>
                  <a:pt x="1472541" y="2897579"/>
                </a:lnTo>
                <a:lnTo>
                  <a:pt x="35626" y="2909454"/>
                </a:lnTo>
                <a:lnTo>
                  <a:pt x="11876" y="1460665"/>
                </a:lnTo>
                <a:lnTo>
                  <a:pt x="736271" y="1448789"/>
                </a:lnTo>
                <a:lnTo>
                  <a:pt x="736271" y="736270"/>
                </a:lnTo>
                <a:lnTo>
                  <a:pt x="0" y="724394"/>
                </a:lnTo>
                <a:lnTo>
                  <a:pt x="35626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3181071" y="1134940"/>
            <a:ext cx="2853866" cy="1865709"/>
          </a:xfrm>
          <a:custGeom>
            <a:avLst/>
            <a:gdLst>
              <a:gd name="connsiteX0" fmla="*/ 736271 w 2885704"/>
              <a:gd name="connsiteY0" fmla="*/ 0 h 2173184"/>
              <a:gd name="connsiteX1" fmla="*/ 736271 w 2885704"/>
              <a:gd name="connsiteY1" fmla="*/ 0 h 2173184"/>
              <a:gd name="connsiteX2" fmla="*/ 2161309 w 2885704"/>
              <a:gd name="connsiteY2" fmla="*/ 0 h 2173184"/>
              <a:gd name="connsiteX3" fmla="*/ 2149434 w 2885704"/>
              <a:gd name="connsiteY3" fmla="*/ 748145 h 2173184"/>
              <a:gd name="connsiteX4" fmla="*/ 2885704 w 2885704"/>
              <a:gd name="connsiteY4" fmla="*/ 748145 h 2173184"/>
              <a:gd name="connsiteX5" fmla="*/ 2885704 w 2885704"/>
              <a:gd name="connsiteY5" fmla="*/ 1448789 h 2173184"/>
              <a:gd name="connsiteX6" fmla="*/ 2161309 w 2885704"/>
              <a:gd name="connsiteY6" fmla="*/ 1448789 h 2173184"/>
              <a:gd name="connsiteX7" fmla="*/ 2161309 w 2885704"/>
              <a:gd name="connsiteY7" fmla="*/ 2173184 h 2173184"/>
              <a:gd name="connsiteX8" fmla="*/ 0 w 2885704"/>
              <a:gd name="connsiteY8" fmla="*/ 2173184 h 2173184"/>
              <a:gd name="connsiteX9" fmla="*/ 0 w 2885704"/>
              <a:gd name="connsiteY9" fmla="*/ 1448789 h 2173184"/>
              <a:gd name="connsiteX10" fmla="*/ 724395 w 2885704"/>
              <a:gd name="connsiteY10" fmla="*/ 1448789 h 2173184"/>
              <a:gd name="connsiteX11" fmla="*/ 736271 w 2885704"/>
              <a:gd name="connsiteY11" fmla="*/ 0 h 217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5704" h="2173184">
                <a:moveTo>
                  <a:pt x="736271" y="0"/>
                </a:moveTo>
                <a:lnTo>
                  <a:pt x="736271" y="0"/>
                </a:lnTo>
                <a:lnTo>
                  <a:pt x="2161309" y="0"/>
                </a:lnTo>
                <a:lnTo>
                  <a:pt x="2149434" y="748145"/>
                </a:lnTo>
                <a:lnTo>
                  <a:pt x="2885704" y="748145"/>
                </a:lnTo>
                <a:lnTo>
                  <a:pt x="2885704" y="1448789"/>
                </a:lnTo>
                <a:lnTo>
                  <a:pt x="2161309" y="1448789"/>
                </a:lnTo>
                <a:lnTo>
                  <a:pt x="2161309" y="2173184"/>
                </a:lnTo>
                <a:lnTo>
                  <a:pt x="0" y="2173184"/>
                </a:lnTo>
                <a:lnTo>
                  <a:pt x="0" y="1448789"/>
                </a:lnTo>
                <a:lnTo>
                  <a:pt x="724395" y="1448789"/>
                </a:lnTo>
                <a:cubicBezTo>
                  <a:pt x="728354" y="969818"/>
                  <a:pt x="732312" y="490846"/>
                  <a:pt x="736271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2476413" y="3612357"/>
            <a:ext cx="4274926" cy="2467221"/>
          </a:xfrm>
          <a:custGeom>
            <a:avLst/>
            <a:gdLst>
              <a:gd name="connsiteX0" fmla="*/ 712519 w 4322618"/>
              <a:gd name="connsiteY0" fmla="*/ 2873828 h 2873828"/>
              <a:gd name="connsiteX1" fmla="*/ 712519 w 4322618"/>
              <a:gd name="connsiteY1" fmla="*/ 2873828 h 2873828"/>
              <a:gd name="connsiteX2" fmla="*/ 1045028 w 4322618"/>
              <a:gd name="connsiteY2" fmla="*/ 2861953 h 2873828"/>
              <a:gd name="connsiteX3" fmla="*/ 3586348 w 4322618"/>
              <a:gd name="connsiteY3" fmla="*/ 2861953 h 2873828"/>
              <a:gd name="connsiteX4" fmla="*/ 3586348 w 4322618"/>
              <a:gd name="connsiteY4" fmla="*/ 1436914 h 2873828"/>
              <a:gd name="connsiteX5" fmla="*/ 2873828 w 4322618"/>
              <a:gd name="connsiteY5" fmla="*/ 1436914 h 2873828"/>
              <a:gd name="connsiteX6" fmla="*/ 2885704 w 4322618"/>
              <a:gd name="connsiteY6" fmla="*/ 712519 h 2873828"/>
              <a:gd name="connsiteX7" fmla="*/ 4322618 w 4322618"/>
              <a:gd name="connsiteY7" fmla="*/ 712519 h 2873828"/>
              <a:gd name="connsiteX8" fmla="*/ 4310743 w 4322618"/>
              <a:gd name="connsiteY8" fmla="*/ 0 h 2873828"/>
              <a:gd name="connsiteX9" fmla="*/ 2149434 w 4322618"/>
              <a:gd name="connsiteY9" fmla="*/ 11875 h 2873828"/>
              <a:gd name="connsiteX10" fmla="*/ 2161309 w 4322618"/>
              <a:gd name="connsiteY10" fmla="*/ 736270 h 2873828"/>
              <a:gd name="connsiteX11" fmla="*/ 712519 w 4322618"/>
              <a:gd name="connsiteY11" fmla="*/ 724394 h 2873828"/>
              <a:gd name="connsiteX12" fmla="*/ 724395 w 4322618"/>
              <a:gd name="connsiteY12" fmla="*/ 23750 h 2873828"/>
              <a:gd name="connsiteX13" fmla="*/ 11875 w 4322618"/>
              <a:gd name="connsiteY13" fmla="*/ 11875 h 2873828"/>
              <a:gd name="connsiteX14" fmla="*/ 0 w 4322618"/>
              <a:gd name="connsiteY14" fmla="*/ 1436914 h 2873828"/>
              <a:gd name="connsiteX15" fmla="*/ 712519 w 4322618"/>
              <a:gd name="connsiteY15" fmla="*/ 1436914 h 2873828"/>
              <a:gd name="connsiteX16" fmla="*/ 712519 w 4322618"/>
              <a:gd name="connsiteY16" fmla="*/ 2873828 h 28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22618" h="2873828">
                <a:moveTo>
                  <a:pt x="712519" y="2873828"/>
                </a:moveTo>
                <a:lnTo>
                  <a:pt x="712519" y="2873828"/>
                </a:lnTo>
                <a:cubicBezTo>
                  <a:pt x="823355" y="2869870"/>
                  <a:pt x="564078" y="2871849"/>
                  <a:pt x="1045028" y="2861953"/>
                </a:cubicBezTo>
                <a:lnTo>
                  <a:pt x="3586348" y="2861953"/>
                </a:lnTo>
                <a:lnTo>
                  <a:pt x="3586348" y="1436914"/>
                </a:lnTo>
                <a:lnTo>
                  <a:pt x="2873828" y="1436914"/>
                </a:lnTo>
                <a:lnTo>
                  <a:pt x="2885704" y="712519"/>
                </a:lnTo>
                <a:lnTo>
                  <a:pt x="4322618" y="712519"/>
                </a:lnTo>
                <a:lnTo>
                  <a:pt x="4310743" y="0"/>
                </a:lnTo>
                <a:lnTo>
                  <a:pt x="2149434" y="11875"/>
                </a:lnTo>
                <a:lnTo>
                  <a:pt x="2161309" y="736270"/>
                </a:lnTo>
                <a:lnTo>
                  <a:pt x="712519" y="724394"/>
                </a:lnTo>
                <a:lnTo>
                  <a:pt x="724395" y="23750"/>
                </a:lnTo>
                <a:lnTo>
                  <a:pt x="11875" y="11875"/>
                </a:lnTo>
                <a:cubicBezTo>
                  <a:pt x="7917" y="486888"/>
                  <a:pt x="3958" y="961901"/>
                  <a:pt x="0" y="1436914"/>
                </a:cubicBezTo>
                <a:lnTo>
                  <a:pt x="712519" y="1436914"/>
                </a:lnTo>
                <a:cubicBezTo>
                  <a:pt x="708561" y="1915885"/>
                  <a:pt x="712519" y="2634342"/>
                  <a:pt x="712519" y="287382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4602133" y="1124744"/>
            <a:ext cx="3570267" cy="4353322"/>
          </a:xfrm>
          <a:custGeom>
            <a:avLst/>
            <a:gdLst>
              <a:gd name="connsiteX0" fmla="*/ 748145 w 3610098"/>
              <a:gd name="connsiteY0" fmla="*/ 0 h 5070764"/>
              <a:gd name="connsiteX1" fmla="*/ 3610098 w 3610098"/>
              <a:gd name="connsiteY1" fmla="*/ 23751 h 5070764"/>
              <a:gd name="connsiteX2" fmla="*/ 3598223 w 3610098"/>
              <a:gd name="connsiteY2" fmla="*/ 1460665 h 5070764"/>
              <a:gd name="connsiteX3" fmla="*/ 2161309 w 3610098"/>
              <a:gd name="connsiteY3" fmla="*/ 1460665 h 5070764"/>
              <a:gd name="connsiteX4" fmla="*/ 2149433 w 3610098"/>
              <a:gd name="connsiteY4" fmla="*/ 2185060 h 5070764"/>
              <a:gd name="connsiteX5" fmla="*/ 2885704 w 3610098"/>
              <a:gd name="connsiteY5" fmla="*/ 2185060 h 5070764"/>
              <a:gd name="connsiteX6" fmla="*/ 2885704 w 3610098"/>
              <a:gd name="connsiteY6" fmla="*/ 4346369 h 5070764"/>
              <a:gd name="connsiteX7" fmla="*/ 2161309 w 3610098"/>
              <a:gd name="connsiteY7" fmla="*/ 4346369 h 5070764"/>
              <a:gd name="connsiteX8" fmla="*/ 2161309 w 3610098"/>
              <a:gd name="connsiteY8" fmla="*/ 5070764 h 5070764"/>
              <a:gd name="connsiteX9" fmla="*/ 1436914 w 3610098"/>
              <a:gd name="connsiteY9" fmla="*/ 5070764 h 5070764"/>
              <a:gd name="connsiteX10" fmla="*/ 1436914 w 3610098"/>
              <a:gd name="connsiteY10" fmla="*/ 4334494 h 5070764"/>
              <a:gd name="connsiteX11" fmla="*/ 724394 w 3610098"/>
              <a:gd name="connsiteY11" fmla="*/ 4334494 h 5070764"/>
              <a:gd name="connsiteX12" fmla="*/ 760020 w 3610098"/>
              <a:gd name="connsiteY12" fmla="*/ 3610099 h 5070764"/>
              <a:gd name="connsiteX13" fmla="*/ 2173184 w 3610098"/>
              <a:gd name="connsiteY13" fmla="*/ 3598224 h 5070764"/>
              <a:gd name="connsiteX14" fmla="*/ 2173184 w 3610098"/>
              <a:gd name="connsiteY14" fmla="*/ 2897580 h 5070764"/>
              <a:gd name="connsiteX15" fmla="*/ 0 w 3610098"/>
              <a:gd name="connsiteY15" fmla="*/ 2897580 h 5070764"/>
              <a:gd name="connsiteX16" fmla="*/ 35626 w 3610098"/>
              <a:gd name="connsiteY16" fmla="*/ 2196935 h 5070764"/>
              <a:gd name="connsiteX17" fmla="*/ 700644 w 3610098"/>
              <a:gd name="connsiteY17" fmla="*/ 2173185 h 5070764"/>
              <a:gd name="connsiteX18" fmla="*/ 736270 w 3610098"/>
              <a:gd name="connsiteY18" fmla="*/ 1448790 h 5070764"/>
              <a:gd name="connsiteX19" fmla="*/ 1436914 w 3610098"/>
              <a:gd name="connsiteY19" fmla="*/ 1472541 h 5070764"/>
              <a:gd name="connsiteX20" fmla="*/ 1448789 w 3610098"/>
              <a:gd name="connsiteY20" fmla="*/ 748146 h 5070764"/>
              <a:gd name="connsiteX21" fmla="*/ 736270 w 3610098"/>
              <a:gd name="connsiteY21" fmla="*/ 748146 h 5070764"/>
              <a:gd name="connsiteX22" fmla="*/ 748145 w 3610098"/>
              <a:gd name="connsiteY22" fmla="*/ 0 h 507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10098" h="5070764">
                <a:moveTo>
                  <a:pt x="748145" y="0"/>
                </a:moveTo>
                <a:lnTo>
                  <a:pt x="3610098" y="23751"/>
                </a:lnTo>
                <a:cubicBezTo>
                  <a:pt x="3606140" y="502722"/>
                  <a:pt x="3602181" y="981694"/>
                  <a:pt x="3598223" y="1460665"/>
                </a:cubicBezTo>
                <a:lnTo>
                  <a:pt x="2161309" y="1460665"/>
                </a:lnTo>
                <a:lnTo>
                  <a:pt x="2149433" y="2185060"/>
                </a:lnTo>
                <a:lnTo>
                  <a:pt x="2885704" y="2185060"/>
                </a:lnTo>
                <a:lnTo>
                  <a:pt x="2885704" y="4346369"/>
                </a:lnTo>
                <a:lnTo>
                  <a:pt x="2161309" y="4346369"/>
                </a:lnTo>
                <a:lnTo>
                  <a:pt x="2161309" y="5070764"/>
                </a:lnTo>
                <a:lnTo>
                  <a:pt x="1436914" y="5070764"/>
                </a:lnTo>
                <a:lnTo>
                  <a:pt x="1436914" y="4334494"/>
                </a:lnTo>
                <a:lnTo>
                  <a:pt x="724394" y="4334494"/>
                </a:lnTo>
                <a:lnTo>
                  <a:pt x="760020" y="3610099"/>
                </a:lnTo>
                <a:lnTo>
                  <a:pt x="2173184" y="3598224"/>
                </a:lnTo>
                <a:lnTo>
                  <a:pt x="2173184" y="2897580"/>
                </a:lnTo>
                <a:lnTo>
                  <a:pt x="0" y="2897580"/>
                </a:lnTo>
                <a:lnTo>
                  <a:pt x="35626" y="2196935"/>
                </a:lnTo>
                <a:lnTo>
                  <a:pt x="700644" y="2173185"/>
                </a:lnTo>
                <a:lnTo>
                  <a:pt x="736270" y="1448790"/>
                </a:lnTo>
                <a:lnTo>
                  <a:pt x="1436914" y="1472541"/>
                </a:lnTo>
                <a:lnTo>
                  <a:pt x="1448789" y="748146"/>
                </a:lnTo>
                <a:lnTo>
                  <a:pt x="736270" y="748146"/>
                </a:lnTo>
                <a:lnTo>
                  <a:pt x="74814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6011449" y="2378745"/>
            <a:ext cx="2160951" cy="3700833"/>
          </a:xfrm>
          <a:custGeom>
            <a:avLst/>
            <a:gdLst>
              <a:gd name="connsiteX0" fmla="*/ 2173184 w 2185059"/>
              <a:gd name="connsiteY0" fmla="*/ 0 h 4310743"/>
              <a:gd name="connsiteX1" fmla="*/ 2173184 w 2185059"/>
              <a:gd name="connsiteY1" fmla="*/ 0 h 4310743"/>
              <a:gd name="connsiteX2" fmla="*/ 2185059 w 2185059"/>
              <a:gd name="connsiteY2" fmla="*/ 4310743 h 4310743"/>
              <a:gd name="connsiteX3" fmla="*/ 0 w 2185059"/>
              <a:gd name="connsiteY3" fmla="*/ 4298868 h 4310743"/>
              <a:gd name="connsiteX4" fmla="*/ 11875 w 2185059"/>
              <a:gd name="connsiteY4" fmla="*/ 3598224 h 4310743"/>
              <a:gd name="connsiteX5" fmla="*/ 724394 w 2185059"/>
              <a:gd name="connsiteY5" fmla="*/ 3621974 h 4310743"/>
              <a:gd name="connsiteX6" fmla="*/ 736270 w 2185059"/>
              <a:gd name="connsiteY6" fmla="*/ 2909455 h 4310743"/>
              <a:gd name="connsiteX7" fmla="*/ 1472540 w 2185059"/>
              <a:gd name="connsiteY7" fmla="*/ 2873829 h 4310743"/>
              <a:gd name="connsiteX8" fmla="*/ 1448789 w 2185059"/>
              <a:gd name="connsiteY8" fmla="*/ 712520 h 4310743"/>
              <a:gd name="connsiteX9" fmla="*/ 724394 w 2185059"/>
              <a:gd name="connsiteY9" fmla="*/ 724395 h 4310743"/>
              <a:gd name="connsiteX10" fmla="*/ 748145 w 2185059"/>
              <a:gd name="connsiteY10" fmla="*/ 0 h 4310743"/>
              <a:gd name="connsiteX11" fmla="*/ 2173184 w 2185059"/>
              <a:gd name="connsiteY11" fmla="*/ 0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85059" h="4310743">
                <a:moveTo>
                  <a:pt x="2173184" y="0"/>
                </a:moveTo>
                <a:lnTo>
                  <a:pt x="2173184" y="0"/>
                </a:lnTo>
                <a:cubicBezTo>
                  <a:pt x="2177142" y="1436914"/>
                  <a:pt x="2181101" y="2873829"/>
                  <a:pt x="2185059" y="4310743"/>
                </a:cubicBezTo>
                <a:lnTo>
                  <a:pt x="0" y="4298868"/>
                </a:lnTo>
                <a:lnTo>
                  <a:pt x="11875" y="3598224"/>
                </a:lnTo>
                <a:lnTo>
                  <a:pt x="724394" y="3621974"/>
                </a:lnTo>
                <a:lnTo>
                  <a:pt x="736270" y="2909455"/>
                </a:lnTo>
                <a:lnTo>
                  <a:pt x="1472540" y="2873829"/>
                </a:lnTo>
                <a:lnTo>
                  <a:pt x="1448789" y="712520"/>
                </a:lnTo>
                <a:lnTo>
                  <a:pt x="724394" y="724395"/>
                </a:lnTo>
                <a:lnTo>
                  <a:pt x="748145" y="0"/>
                </a:lnTo>
                <a:lnTo>
                  <a:pt x="2173184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93"/>
            <a:ext cx="9252520" cy="69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312" y="332656"/>
            <a:ext cx="86133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Молодец! У тебя всё получилось!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 ты не бойся, малышка!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Чудовище это – мышка!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Пещера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мышкина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норка,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сокровище – хлебная корка!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картинки\images (14)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1556" l="1778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937124"/>
            <a:ext cx="3024336" cy="28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8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93"/>
            <a:ext cx="9252520" cy="693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03133" y="260648"/>
            <a:ext cx="51870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Интернет-ресурсы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184482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Мышь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solnushki.ru/creative/clip00299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dfiles.ru/files/k724kkg7q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Мышиная норка </a:t>
            </a:r>
            <a:r>
              <a:rPr lang="en-US" dirty="0">
                <a:hlinkClick r:id="rId6"/>
              </a:rPr>
              <a:t>http://clubovju.ru/k-prirode/na-dressirovochnom-pole-porabotali-myshi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Корка хлеба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yarportal.ru/topic67557.html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Фон 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victorschoolmorena.com/images/slider/2.jpg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5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174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</dc:title>
  <dc:creator>Боева Е.В.</dc:creator>
  <cp:lastModifiedBy>Ю.Л. Коробкина</cp:lastModifiedBy>
  <cp:revision>21</cp:revision>
  <dcterms:created xsi:type="dcterms:W3CDTF">2014-02-04T15:03:40Z</dcterms:created>
  <dcterms:modified xsi:type="dcterms:W3CDTF">2014-02-10T12:36:57Z</dcterms:modified>
</cp:coreProperties>
</file>