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7" r:id="rId24"/>
    <p:sldId id="283" r:id="rId25"/>
    <p:sldId id="278" r:id="rId26"/>
    <p:sldId id="279" r:id="rId27"/>
    <p:sldId id="280" r:id="rId28"/>
    <p:sldId id="281" r:id="rId29"/>
    <p:sldId id="282" r:id="rId30"/>
    <p:sldId id="284" r:id="rId31"/>
    <p:sldId id="285" r:id="rId32"/>
    <p:sldId id="286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8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5E4568-D1DA-4D32-976B-B9BB49B739A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ECC4A8B2-50F8-40B2-A43E-74367BA39D19}">
      <dgm:prSet phldrT="[Текст]"/>
      <dgm:spPr/>
      <dgm:t>
        <a:bodyPr/>
        <a:lstStyle/>
        <a:p>
          <a:r>
            <a:rPr lang="ru-RU" dirty="0" smtClean="0"/>
            <a:t>Компоненты речевой системы и языковые возможности ребенка</a:t>
          </a:r>
          <a:endParaRPr lang="ru-RU" dirty="0"/>
        </a:p>
      </dgm:t>
    </dgm:pt>
    <dgm:pt modelId="{71F78511-BA52-4948-A9B7-DAF8BBF74FDB}" type="parTrans" cxnId="{10F34F0E-660B-4EC1-9EE0-5CED7D82C516}">
      <dgm:prSet/>
      <dgm:spPr/>
      <dgm:t>
        <a:bodyPr/>
        <a:lstStyle/>
        <a:p>
          <a:endParaRPr lang="ru-RU"/>
        </a:p>
      </dgm:t>
    </dgm:pt>
    <dgm:pt modelId="{7B9A39BB-FE89-49DB-B478-40CC96498C66}" type="sibTrans" cxnId="{10F34F0E-660B-4EC1-9EE0-5CED7D82C516}">
      <dgm:prSet/>
      <dgm:spPr/>
      <dgm:t>
        <a:bodyPr/>
        <a:lstStyle/>
        <a:p>
          <a:endParaRPr lang="ru-RU"/>
        </a:p>
      </dgm:t>
    </dgm:pt>
    <dgm:pt modelId="{432EEC78-5EA1-49B8-9E4E-833936599988}">
      <dgm:prSet phldrT="[Текст]"/>
      <dgm:spPr/>
      <dgm:t>
        <a:bodyPr/>
        <a:lstStyle/>
        <a:p>
          <a:r>
            <a:rPr lang="ru-RU" dirty="0" smtClean="0"/>
            <a:t>Уточнение полученных знаний и доведение умения до уровня  навыка</a:t>
          </a:r>
          <a:endParaRPr lang="ru-RU" dirty="0"/>
        </a:p>
      </dgm:t>
    </dgm:pt>
    <dgm:pt modelId="{D8E924F7-1E12-4E05-BD82-2AFE6A60D283}" type="parTrans" cxnId="{26D90952-EA94-4FA0-B42E-D80D3508190E}">
      <dgm:prSet/>
      <dgm:spPr/>
      <dgm:t>
        <a:bodyPr/>
        <a:lstStyle/>
        <a:p>
          <a:endParaRPr lang="ru-RU"/>
        </a:p>
      </dgm:t>
    </dgm:pt>
    <dgm:pt modelId="{4F4BD62D-9AA9-492B-8724-ED4FB2BBCBBE}" type="sibTrans" cxnId="{26D90952-EA94-4FA0-B42E-D80D3508190E}">
      <dgm:prSet/>
      <dgm:spPr/>
      <dgm:t>
        <a:bodyPr/>
        <a:lstStyle/>
        <a:p>
          <a:endParaRPr lang="ru-RU"/>
        </a:p>
      </dgm:t>
    </dgm:pt>
    <dgm:pt modelId="{B7D54AF4-90FE-4A60-8B40-32BC1397AD54}">
      <dgm:prSet phldrT="[Текст]"/>
      <dgm:spPr/>
      <dgm:t>
        <a:bodyPr/>
        <a:lstStyle/>
        <a:p>
          <a:r>
            <a:rPr lang="ru-RU" dirty="0" smtClean="0"/>
            <a:t>Языковые знания и умения </a:t>
          </a:r>
          <a:endParaRPr lang="ru-RU" dirty="0"/>
        </a:p>
      </dgm:t>
    </dgm:pt>
    <dgm:pt modelId="{AB9F62D4-AF93-46BE-94D7-CE78111C7C8C}" type="parTrans" cxnId="{77240BF8-5809-409C-8E20-DB63BA0F6B0C}">
      <dgm:prSet/>
      <dgm:spPr/>
      <dgm:t>
        <a:bodyPr/>
        <a:lstStyle/>
        <a:p>
          <a:endParaRPr lang="ru-RU"/>
        </a:p>
      </dgm:t>
    </dgm:pt>
    <dgm:pt modelId="{E8F75A9B-B89E-4EE2-B3B9-7316301BC6C9}" type="sibTrans" cxnId="{77240BF8-5809-409C-8E20-DB63BA0F6B0C}">
      <dgm:prSet/>
      <dgm:spPr/>
      <dgm:t>
        <a:bodyPr/>
        <a:lstStyle/>
        <a:p>
          <a:endParaRPr lang="ru-RU"/>
        </a:p>
      </dgm:t>
    </dgm:pt>
    <dgm:pt modelId="{6BE88601-88F7-407F-A329-78386AF3ADE5}" type="pres">
      <dgm:prSet presAssocID="{7D5E4568-D1DA-4D32-976B-B9BB49B739AF}" presName="compositeShape" presStyleCnt="0">
        <dgm:presLayoutVars>
          <dgm:chMax val="7"/>
          <dgm:dir/>
          <dgm:resizeHandles val="exact"/>
        </dgm:presLayoutVars>
      </dgm:prSet>
      <dgm:spPr/>
    </dgm:pt>
    <dgm:pt modelId="{792025F0-22AA-45A4-B422-1AF2D16E4DDC}" type="pres">
      <dgm:prSet presAssocID="{ECC4A8B2-50F8-40B2-A43E-74367BA39D19}" presName="circ1" presStyleLbl="vennNode1" presStyleIdx="0" presStyleCnt="3"/>
      <dgm:spPr/>
      <dgm:t>
        <a:bodyPr/>
        <a:lstStyle/>
        <a:p>
          <a:endParaRPr lang="ru-RU"/>
        </a:p>
      </dgm:t>
    </dgm:pt>
    <dgm:pt modelId="{25397B57-5997-485C-8864-9CC796AADC91}" type="pres">
      <dgm:prSet presAssocID="{ECC4A8B2-50F8-40B2-A43E-74367BA39D1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58779-EF5D-4FA6-99A0-7B208CE0714E}" type="pres">
      <dgm:prSet presAssocID="{432EEC78-5EA1-49B8-9E4E-833936599988}" presName="circ2" presStyleLbl="vennNode1" presStyleIdx="1" presStyleCnt="3"/>
      <dgm:spPr/>
      <dgm:t>
        <a:bodyPr/>
        <a:lstStyle/>
        <a:p>
          <a:endParaRPr lang="ru-RU"/>
        </a:p>
      </dgm:t>
    </dgm:pt>
    <dgm:pt modelId="{98C7B9AC-44D7-44DC-9906-E83AE7FC2CC9}" type="pres">
      <dgm:prSet presAssocID="{432EEC78-5EA1-49B8-9E4E-83393659998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239614-D799-41F8-BC39-873FCA8E0CF8}" type="pres">
      <dgm:prSet presAssocID="{B7D54AF4-90FE-4A60-8B40-32BC1397AD54}" presName="circ3" presStyleLbl="vennNode1" presStyleIdx="2" presStyleCnt="3"/>
      <dgm:spPr/>
      <dgm:t>
        <a:bodyPr/>
        <a:lstStyle/>
        <a:p>
          <a:endParaRPr lang="ru-RU"/>
        </a:p>
      </dgm:t>
    </dgm:pt>
    <dgm:pt modelId="{9AB075B2-DC7C-4964-BCC7-11A9E794EFA0}" type="pres">
      <dgm:prSet presAssocID="{B7D54AF4-90FE-4A60-8B40-32BC1397AD5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240BF8-5809-409C-8E20-DB63BA0F6B0C}" srcId="{7D5E4568-D1DA-4D32-976B-B9BB49B739AF}" destId="{B7D54AF4-90FE-4A60-8B40-32BC1397AD54}" srcOrd="2" destOrd="0" parTransId="{AB9F62D4-AF93-46BE-94D7-CE78111C7C8C}" sibTransId="{E8F75A9B-B89E-4EE2-B3B9-7316301BC6C9}"/>
    <dgm:cxn modelId="{7616D491-742F-43A7-906B-0E84C98AF5A7}" type="presOf" srcId="{ECC4A8B2-50F8-40B2-A43E-74367BA39D19}" destId="{792025F0-22AA-45A4-B422-1AF2D16E4DDC}" srcOrd="0" destOrd="0" presId="urn:microsoft.com/office/officeart/2005/8/layout/venn1"/>
    <dgm:cxn modelId="{26D90952-EA94-4FA0-B42E-D80D3508190E}" srcId="{7D5E4568-D1DA-4D32-976B-B9BB49B739AF}" destId="{432EEC78-5EA1-49B8-9E4E-833936599988}" srcOrd="1" destOrd="0" parTransId="{D8E924F7-1E12-4E05-BD82-2AFE6A60D283}" sibTransId="{4F4BD62D-9AA9-492B-8724-ED4FB2BBCBBE}"/>
    <dgm:cxn modelId="{C9C4DAA5-F44B-454D-A81F-CAABE3EC961B}" type="presOf" srcId="{7D5E4568-D1DA-4D32-976B-B9BB49B739AF}" destId="{6BE88601-88F7-407F-A329-78386AF3ADE5}" srcOrd="0" destOrd="0" presId="urn:microsoft.com/office/officeart/2005/8/layout/venn1"/>
    <dgm:cxn modelId="{ACD31FF9-E3A8-42D8-82E1-3D7E92FD8F2C}" type="presOf" srcId="{B7D54AF4-90FE-4A60-8B40-32BC1397AD54}" destId="{9AB075B2-DC7C-4964-BCC7-11A9E794EFA0}" srcOrd="1" destOrd="0" presId="urn:microsoft.com/office/officeart/2005/8/layout/venn1"/>
    <dgm:cxn modelId="{9B50E4C0-B522-407D-8D6D-70E44DEA19FD}" type="presOf" srcId="{B7D54AF4-90FE-4A60-8B40-32BC1397AD54}" destId="{53239614-D799-41F8-BC39-873FCA8E0CF8}" srcOrd="0" destOrd="0" presId="urn:microsoft.com/office/officeart/2005/8/layout/venn1"/>
    <dgm:cxn modelId="{D29C38F3-8DC5-4C34-B13A-6E93FFBF771D}" type="presOf" srcId="{432EEC78-5EA1-49B8-9E4E-833936599988}" destId="{2EA58779-EF5D-4FA6-99A0-7B208CE0714E}" srcOrd="0" destOrd="0" presId="urn:microsoft.com/office/officeart/2005/8/layout/venn1"/>
    <dgm:cxn modelId="{F6A71639-0E39-4DF0-B2FA-DE09BEAC5749}" type="presOf" srcId="{ECC4A8B2-50F8-40B2-A43E-74367BA39D19}" destId="{25397B57-5997-485C-8864-9CC796AADC91}" srcOrd="1" destOrd="0" presId="urn:microsoft.com/office/officeart/2005/8/layout/venn1"/>
    <dgm:cxn modelId="{B77DFBA3-350A-4ED8-BF98-255F98E6F2F9}" type="presOf" srcId="{432EEC78-5EA1-49B8-9E4E-833936599988}" destId="{98C7B9AC-44D7-44DC-9906-E83AE7FC2CC9}" srcOrd="1" destOrd="0" presId="urn:microsoft.com/office/officeart/2005/8/layout/venn1"/>
    <dgm:cxn modelId="{10F34F0E-660B-4EC1-9EE0-5CED7D82C516}" srcId="{7D5E4568-D1DA-4D32-976B-B9BB49B739AF}" destId="{ECC4A8B2-50F8-40B2-A43E-74367BA39D19}" srcOrd="0" destOrd="0" parTransId="{71F78511-BA52-4948-A9B7-DAF8BBF74FDB}" sibTransId="{7B9A39BB-FE89-49DB-B478-40CC96498C66}"/>
    <dgm:cxn modelId="{894DBB12-FAC1-49F8-B3DE-701733A45DB9}" type="presParOf" srcId="{6BE88601-88F7-407F-A329-78386AF3ADE5}" destId="{792025F0-22AA-45A4-B422-1AF2D16E4DDC}" srcOrd="0" destOrd="0" presId="urn:microsoft.com/office/officeart/2005/8/layout/venn1"/>
    <dgm:cxn modelId="{EE97F1C1-890B-4D16-BF26-028D90766AFF}" type="presParOf" srcId="{6BE88601-88F7-407F-A329-78386AF3ADE5}" destId="{25397B57-5997-485C-8864-9CC796AADC91}" srcOrd="1" destOrd="0" presId="urn:microsoft.com/office/officeart/2005/8/layout/venn1"/>
    <dgm:cxn modelId="{97B13BD7-222D-4123-AC38-ADFD0D3A0C7F}" type="presParOf" srcId="{6BE88601-88F7-407F-A329-78386AF3ADE5}" destId="{2EA58779-EF5D-4FA6-99A0-7B208CE0714E}" srcOrd="2" destOrd="0" presId="urn:microsoft.com/office/officeart/2005/8/layout/venn1"/>
    <dgm:cxn modelId="{F0FF1053-5D0D-4BBF-9864-883469C0D407}" type="presParOf" srcId="{6BE88601-88F7-407F-A329-78386AF3ADE5}" destId="{98C7B9AC-44D7-44DC-9906-E83AE7FC2CC9}" srcOrd="3" destOrd="0" presId="urn:microsoft.com/office/officeart/2005/8/layout/venn1"/>
    <dgm:cxn modelId="{3848940D-461E-45BD-8A4C-F2C64ED9C3C9}" type="presParOf" srcId="{6BE88601-88F7-407F-A329-78386AF3ADE5}" destId="{53239614-D799-41F8-BC39-873FCA8E0CF8}" srcOrd="4" destOrd="0" presId="urn:microsoft.com/office/officeart/2005/8/layout/venn1"/>
    <dgm:cxn modelId="{55094592-E031-4BCC-9101-834B33D8F463}" type="presParOf" srcId="{6BE88601-88F7-407F-A329-78386AF3ADE5}" destId="{9AB075B2-DC7C-4964-BCC7-11A9E794EFA0}" srcOrd="5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84C2592-9230-4976-9AD5-AD4F45AA6B0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47C00F1-8868-4F90-ACA5-AE618D4DE85C}">
      <dgm:prSet phldrT="[Текст]"/>
      <dgm:spPr/>
      <dgm:t>
        <a:bodyPr/>
        <a:lstStyle/>
        <a:p>
          <a:r>
            <a:rPr lang="ru-RU" dirty="0" smtClean="0"/>
            <a:t>Написание буквы</a:t>
          </a:r>
          <a:endParaRPr lang="ru-RU" dirty="0"/>
        </a:p>
      </dgm:t>
    </dgm:pt>
    <dgm:pt modelId="{6DE78F41-FA78-43BF-B951-1BC28D60F5B8}" type="parTrans" cxnId="{4CF9D986-55B2-4F22-A952-9344D0434C66}">
      <dgm:prSet/>
      <dgm:spPr/>
      <dgm:t>
        <a:bodyPr/>
        <a:lstStyle/>
        <a:p>
          <a:endParaRPr lang="ru-RU"/>
        </a:p>
      </dgm:t>
    </dgm:pt>
    <dgm:pt modelId="{C0399FC6-FC80-4774-A8AE-F5BB13B054A9}" type="sibTrans" cxnId="{4CF9D986-55B2-4F22-A952-9344D0434C66}">
      <dgm:prSet/>
      <dgm:spPr/>
      <dgm:t>
        <a:bodyPr/>
        <a:lstStyle/>
        <a:p>
          <a:endParaRPr lang="ru-RU"/>
        </a:p>
      </dgm:t>
    </dgm:pt>
    <dgm:pt modelId="{2878066A-AECB-4613-978D-9849229DC948}">
      <dgm:prSet phldrT="[Текст]"/>
      <dgm:spPr/>
      <dgm:t>
        <a:bodyPr/>
        <a:lstStyle/>
        <a:p>
          <a:r>
            <a:rPr lang="ru-RU" dirty="0" err="1" smtClean="0"/>
            <a:t>Оттормаживание</a:t>
          </a:r>
          <a:r>
            <a:rPr lang="ru-RU" dirty="0" smtClean="0"/>
            <a:t> импульса от первого звука </a:t>
          </a:r>
          <a:endParaRPr lang="ru-RU" dirty="0"/>
        </a:p>
      </dgm:t>
    </dgm:pt>
    <dgm:pt modelId="{02C50E90-A090-424B-BEB0-5C1F400C6BC0}" type="parTrans" cxnId="{9DF14492-B8D7-401A-889E-CA988E7850CA}">
      <dgm:prSet/>
      <dgm:spPr/>
      <dgm:t>
        <a:bodyPr/>
        <a:lstStyle/>
        <a:p>
          <a:endParaRPr lang="ru-RU"/>
        </a:p>
      </dgm:t>
    </dgm:pt>
    <dgm:pt modelId="{4D286917-C8C5-4681-9B22-345BB7ED7E29}" type="sibTrans" cxnId="{9DF14492-B8D7-401A-889E-CA988E7850CA}">
      <dgm:prSet/>
      <dgm:spPr/>
      <dgm:t>
        <a:bodyPr/>
        <a:lstStyle/>
        <a:p>
          <a:endParaRPr lang="ru-RU"/>
        </a:p>
      </dgm:t>
    </dgm:pt>
    <dgm:pt modelId="{205BE1E2-84B3-4808-98A5-D13D6C92F63C}">
      <dgm:prSet phldrT="[Текст]"/>
      <dgm:spPr/>
      <dgm:t>
        <a:bodyPr/>
        <a:lstStyle/>
        <a:p>
          <a:r>
            <a:rPr lang="ru-RU" dirty="0" smtClean="0"/>
            <a:t>Поступление импульса от следующего по порядку звука</a:t>
          </a:r>
          <a:endParaRPr lang="ru-RU" dirty="0"/>
        </a:p>
      </dgm:t>
    </dgm:pt>
    <dgm:pt modelId="{65AFA922-C268-4C5C-B620-6AF4A8592650}" type="parTrans" cxnId="{783EF457-8C74-4891-AF49-A87ED5B74428}">
      <dgm:prSet/>
      <dgm:spPr/>
      <dgm:t>
        <a:bodyPr/>
        <a:lstStyle/>
        <a:p>
          <a:endParaRPr lang="ru-RU"/>
        </a:p>
      </dgm:t>
    </dgm:pt>
    <dgm:pt modelId="{3FCFF2D7-FCFB-4E34-980F-3388CC6794B2}" type="sibTrans" cxnId="{783EF457-8C74-4891-AF49-A87ED5B74428}">
      <dgm:prSet/>
      <dgm:spPr/>
      <dgm:t>
        <a:bodyPr/>
        <a:lstStyle/>
        <a:p>
          <a:endParaRPr lang="ru-RU"/>
        </a:p>
      </dgm:t>
    </dgm:pt>
    <dgm:pt modelId="{10D903A3-93B6-41E4-AF59-97F10394C90E}" type="pres">
      <dgm:prSet presAssocID="{184C2592-9230-4976-9AD5-AD4F45AA6B07}" presName="linearFlow" presStyleCnt="0">
        <dgm:presLayoutVars>
          <dgm:resizeHandles val="exact"/>
        </dgm:presLayoutVars>
      </dgm:prSet>
      <dgm:spPr/>
    </dgm:pt>
    <dgm:pt modelId="{C61DD9B2-0319-4F1F-B3A1-571BDA1FC10A}" type="pres">
      <dgm:prSet presAssocID="{A47C00F1-8868-4F90-ACA5-AE618D4DE85C}" presName="node" presStyleLbl="node1" presStyleIdx="0" presStyleCnt="3" custLinFactNeighborX="-5295" custLinFactNeighborY="-33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D8FCE0-200D-42EB-B6C3-CB34FA10B0EF}" type="pres">
      <dgm:prSet presAssocID="{C0399FC6-FC80-4774-A8AE-F5BB13B054A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71016A20-CF1D-40BB-81E8-83626F5E70CE}" type="pres">
      <dgm:prSet presAssocID="{C0399FC6-FC80-4774-A8AE-F5BB13B054A9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558479A-744E-42FC-A8EE-117126CD52C7}" type="pres">
      <dgm:prSet presAssocID="{2878066A-AECB-4613-978D-9849229DC94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8163B-2586-4248-9777-0CC3C6E9C070}" type="pres">
      <dgm:prSet presAssocID="{4D286917-C8C5-4681-9B22-345BB7ED7E29}" presName="sibTrans" presStyleLbl="sibTrans2D1" presStyleIdx="1" presStyleCnt="2" custLinFactNeighborX="4197" custLinFactNeighborY="-1048"/>
      <dgm:spPr/>
      <dgm:t>
        <a:bodyPr/>
        <a:lstStyle/>
        <a:p>
          <a:endParaRPr lang="ru-RU"/>
        </a:p>
      </dgm:t>
    </dgm:pt>
    <dgm:pt modelId="{1ABE132D-AE64-4092-BCDB-B33D8E72BF1A}" type="pres">
      <dgm:prSet presAssocID="{4D286917-C8C5-4681-9B22-345BB7ED7E29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DB188683-90A6-4D69-813E-DB3823D97156}" type="pres">
      <dgm:prSet presAssocID="{205BE1E2-84B3-4808-98A5-D13D6C92F63C}" presName="node" presStyleLbl="node1" presStyleIdx="2" presStyleCnt="3" custLinFactNeighborX="227" custLinFactNeighborY="-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21D885-B0A5-492B-8ADA-4555C61303BA}" type="presOf" srcId="{A47C00F1-8868-4F90-ACA5-AE618D4DE85C}" destId="{C61DD9B2-0319-4F1F-B3A1-571BDA1FC10A}" srcOrd="0" destOrd="0" presId="urn:microsoft.com/office/officeart/2005/8/layout/process2"/>
    <dgm:cxn modelId="{820B8C76-093A-4B79-976C-8168679C6921}" type="presOf" srcId="{205BE1E2-84B3-4808-98A5-D13D6C92F63C}" destId="{DB188683-90A6-4D69-813E-DB3823D97156}" srcOrd="0" destOrd="0" presId="urn:microsoft.com/office/officeart/2005/8/layout/process2"/>
    <dgm:cxn modelId="{A5A5DAFB-47F4-42EC-B631-030F54DD24C5}" type="presOf" srcId="{C0399FC6-FC80-4774-A8AE-F5BB13B054A9}" destId="{71016A20-CF1D-40BB-81E8-83626F5E70CE}" srcOrd="1" destOrd="0" presId="urn:microsoft.com/office/officeart/2005/8/layout/process2"/>
    <dgm:cxn modelId="{A6BDB8B5-D2CF-4B3A-B1A9-E772EC8F03F6}" type="presOf" srcId="{4D286917-C8C5-4681-9B22-345BB7ED7E29}" destId="{1ABE132D-AE64-4092-BCDB-B33D8E72BF1A}" srcOrd="1" destOrd="0" presId="urn:microsoft.com/office/officeart/2005/8/layout/process2"/>
    <dgm:cxn modelId="{B93CD26C-4D5E-4162-943C-EA930F7DEE89}" type="presOf" srcId="{4D286917-C8C5-4681-9B22-345BB7ED7E29}" destId="{CB88163B-2586-4248-9777-0CC3C6E9C070}" srcOrd="0" destOrd="0" presId="urn:microsoft.com/office/officeart/2005/8/layout/process2"/>
    <dgm:cxn modelId="{783EF457-8C74-4891-AF49-A87ED5B74428}" srcId="{184C2592-9230-4976-9AD5-AD4F45AA6B07}" destId="{205BE1E2-84B3-4808-98A5-D13D6C92F63C}" srcOrd="2" destOrd="0" parTransId="{65AFA922-C268-4C5C-B620-6AF4A8592650}" sibTransId="{3FCFF2D7-FCFB-4E34-980F-3388CC6794B2}"/>
    <dgm:cxn modelId="{4CF9D986-55B2-4F22-A952-9344D0434C66}" srcId="{184C2592-9230-4976-9AD5-AD4F45AA6B07}" destId="{A47C00F1-8868-4F90-ACA5-AE618D4DE85C}" srcOrd="0" destOrd="0" parTransId="{6DE78F41-FA78-43BF-B951-1BC28D60F5B8}" sibTransId="{C0399FC6-FC80-4774-A8AE-F5BB13B054A9}"/>
    <dgm:cxn modelId="{B7AE96A8-680F-489C-B7C6-22F988F4F397}" type="presOf" srcId="{184C2592-9230-4976-9AD5-AD4F45AA6B07}" destId="{10D903A3-93B6-41E4-AF59-97F10394C90E}" srcOrd="0" destOrd="0" presId="urn:microsoft.com/office/officeart/2005/8/layout/process2"/>
    <dgm:cxn modelId="{9DF14492-B8D7-401A-889E-CA988E7850CA}" srcId="{184C2592-9230-4976-9AD5-AD4F45AA6B07}" destId="{2878066A-AECB-4613-978D-9849229DC948}" srcOrd="1" destOrd="0" parTransId="{02C50E90-A090-424B-BEB0-5C1F400C6BC0}" sibTransId="{4D286917-C8C5-4681-9B22-345BB7ED7E29}"/>
    <dgm:cxn modelId="{8BA61AAA-DA7D-4A97-8D8E-963AACB02367}" type="presOf" srcId="{C0399FC6-FC80-4774-A8AE-F5BB13B054A9}" destId="{F7D8FCE0-200D-42EB-B6C3-CB34FA10B0EF}" srcOrd="0" destOrd="0" presId="urn:microsoft.com/office/officeart/2005/8/layout/process2"/>
    <dgm:cxn modelId="{13A3A5EE-D300-4F63-AD9A-566A8B950EFA}" type="presOf" srcId="{2878066A-AECB-4613-978D-9849229DC948}" destId="{C558479A-744E-42FC-A8EE-117126CD52C7}" srcOrd="0" destOrd="0" presId="urn:microsoft.com/office/officeart/2005/8/layout/process2"/>
    <dgm:cxn modelId="{66E58B54-07D7-4C86-9D92-362CC81A187D}" type="presParOf" srcId="{10D903A3-93B6-41E4-AF59-97F10394C90E}" destId="{C61DD9B2-0319-4F1F-B3A1-571BDA1FC10A}" srcOrd="0" destOrd="0" presId="urn:microsoft.com/office/officeart/2005/8/layout/process2"/>
    <dgm:cxn modelId="{2770016A-A7E2-4F02-9465-3CD457C2801A}" type="presParOf" srcId="{10D903A3-93B6-41E4-AF59-97F10394C90E}" destId="{F7D8FCE0-200D-42EB-B6C3-CB34FA10B0EF}" srcOrd="1" destOrd="0" presId="urn:microsoft.com/office/officeart/2005/8/layout/process2"/>
    <dgm:cxn modelId="{B6815CEC-22A5-435F-AEDB-EFE3AFBBAC2F}" type="presParOf" srcId="{F7D8FCE0-200D-42EB-B6C3-CB34FA10B0EF}" destId="{71016A20-CF1D-40BB-81E8-83626F5E70CE}" srcOrd="0" destOrd="0" presId="urn:microsoft.com/office/officeart/2005/8/layout/process2"/>
    <dgm:cxn modelId="{72756E47-904E-482B-AA20-28200F2B2CD6}" type="presParOf" srcId="{10D903A3-93B6-41E4-AF59-97F10394C90E}" destId="{C558479A-744E-42FC-A8EE-117126CD52C7}" srcOrd="2" destOrd="0" presId="urn:microsoft.com/office/officeart/2005/8/layout/process2"/>
    <dgm:cxn modelId="{3B9B5722-B7ED-4C93-B1E5-395E3233E099}" type="presParOf" srcId="{10D903A3-93B6-41E4-AF59-97F10394C90E}" destId="{CB88163B-2586-4248-9777-0CC3C6E9C070}" srcOrd="3" destOrd="0" presId="urn:microsoft.com/office/officeart/2005/8/layout/process2"/>
    <dgm:cxn modelId="{9FD4B59C-9BDB-4CE6-A975-9EE1F9585CC9}" type="presParOf" srcId="{CB88163B-2586-4248-9777-0CC3C6E9C070}" destId="{1ABE132D-AE64-4092-BCDB-B33D8E72BF1A}" srcOrd="0" destOrd="0" presId="urn:microsoft.com/office/officeart/2005/8/layout/process2"/>
    <dgm:cxn modelId="{CF5C4FBB-0DAC-44A1-A541-7F434A237817}" type="presParOf" srcId="{10D903A3-93B6-41E4-AF59-97F10394C90E}" destId="{DB188683-90A6-4D69-813E-DB3823D97156}" srcOrd="4" destOrd="0" presId="urn:microsoft.com/office/officeart/2005/8/layout/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9B304EB-9A8C-4D8B-9B12-9EEF555283E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6B9DEA-FCFD-43D2-A77A-EF4853D34255}">
      <dgm:prSet phldrT="[Текст]"/>
      <dgm:spPr/>
      <dgm:t>
        <a:bodyPr/>
        <a:lstStyle/>
        <a:p>
          <a:r>
            <a:rPr lang="ru-RU" dirty="0" smtClean="0"/>
            <a:t>В нервной регуляции</a:t>
          </a:r>
          <a:endParaRPr lang="ru-RU" dirty="0"/>
        </a:p>
      </dgm:t>
    </dgm:pt>
    <dgm:pt modelId="{8BE48D9A-FA4E-4920-961A-285C0FDE4E5E}" type="parTrans" cxnId="{867C6D94-04BD-459A-8B2D-25B24B905859}">
      <dgm:prSet/>
      <dgm:spPr/>
      <dgm:t>
        <a:bodyPr/>
        <a:lstStyle/>
        <a:p>
          <a:endParaRPr lang="ru-RU"/>
        </a:p>
      </dgm:t>
    </dgm:pt>
    <dgm:pt modelId="{2ED3C2C4-5538-406E-A1E8-C992E38E8D4D}" type="sibTrans" cxnId="{867C6D94-04BD-459A-8B2D-25B24B905859}">
      <dgm:prSet/>
      <dgm:spPr/>
      <dgm:t>
        <a:bodyPr/>
        <a:lstStyle/>
        <a:p>
          <a:endParaRPr lang="ru-RU"/>
        </a:p>
      </dgm:t>
    </dgm:pt>
    <dgm:pt modelId="{EA0EE090-7D7C-4806-A586-9B5928AE4052}">
      <dgm:prSet phldrT="[Текст]" custT="1"/>
      <dgm:spPr/>
      <dgm:t>
        <a:bodyPr/>
        <a:lstStyle/>
        <a:p>
          <a:r>
            <a:rPr lang="ru-RU" sz="3600" dirty="0" smtClean="0"/>
            <a:t>В</a:t>
          </a:r>
          <a:r>
            <a:rPr lang="en-US" sz="3600" dirty="0" smtClean="0"/>
            <a:t>&gt;</a:t>
          </a:r>
          <a:r>
            <a:rPr lang="ru-RU" sz="3600" dirty="0" smtClean="0"/>
            <a:t>Т </a:t>
          </a:r>
          <a:r>
            <a:rPr lang="ru-RU" sz="2000" dirty="0" smtClean="0"/>
            <a:t>персеверация</a:t>
          </a:r>
          <a:endParaRPr lang="ru-RU" sz="2000" dirty="0"/>
        </a:p>
      </dgm:t>
    </dgm:pt>
    <dgm:pt modelId="{61E2D048-7A1A-4904-917D-F1B0D778B15F}" type="parTrans" cxnId="{5705B533-6B20-4BF2-A488-51B3B2D1B294}">
      <dgm:prSet/>
      <dgm:spPr/>
      <dgm:t>
        <a:bodyPr/>
        <a:lstStyle/>
        <a:p>
          <a:endParaRPr lang="ru-RU"/>
        </a:p>
      </dgm:t>
    </dgm:pt>
    <dgm:pt modelId="{01F70AB5-0E8C-4F3F-B019-106495FAD2E5}" type="sibTrans" cxnId="{5705B533-6B20-4BF2-A488-51B3B2D1B294}">
      <dgm:prSet/>
      <dgm:spPr/>
      <dgm:t>
        <a:bodyPr/>
        <a:lstStyle/>
        <a:p>
          <a:endParaRPr lang="ru-RU"/>
        </a:p>
      </dgm:t>
    </dgm:pt>
    <dgm:pt modelId="{A88D531E-1FD3-42C8-AD7B-77CE29B4A1D9}">
      <dgm:prSet phldrT="[Текст]"/>
      <dgm:spPr/>
      <dgm:t>
        <a:bodyPr/>
        <a:lstStyle/>
        <a:p>
          <a:r>
            <a:rPr lang="ru-RU" dirty="0" smtClean="0"/>
            <a:t>В фонематических процессах</a:t>
          </a:r>
          <a:endParaRPr lang="ru-RU" dirty="0"/>
        </a:p>
      </dgm:t>
    </dgm:pt>
    <dgm:pt modelId="{AC644AEE-1B56-41B3-85C0-6F3FAE46A6C4}" type="parTrans" cxnId="{1FD64F15-C3C8-4DA3-AA02-0FD32D1885DA}">
      <dgm:prSet/>
      <dgm:spPr/>
      <dgm:t>
        <a:bodyPr/>
        <a:lstStyle/>
        <a:p>
          <a:endParaRPr lang="ru-RU"/>
        </a:p>
      </dgm:t>
    </dgm:pt>
    <dgm:pt modelId="{842AF9D6-BDE6-4FC2-9E1F-37CCB10B790F}" type="sibTrans" cxnId="{1FD64F15-C3C8-4DA3-AA02-0FD32D1885DA}">
      <dgm:prSet/>
      <dgm:spPr/>
      <dgm:t>
        <a:bodyPr/>
        <a:lstStyle/>
        <a:p>
          <a:endParaRPr lang="ru-RU"/>
        </a:p>
      </dgm:t>
    </dgm:pt>
    <dgm:pt modelId="{C85051DD-D4EC-42B3-B45D-F707583BAE42}">
      <dgm:prSet phldrT="[Текст]" custT="1"/>
      <dgm:spPr/>
      <dgm:t>
        <a:bodyPr/>
        <a:lstStyle/>
        <a:p>
          <a:r>
            <a:rPr lang="ru-RU" sz="2400" dirty="0" smtClean="0"/>
            <a:t>Слабость последовательных процессов</a:t>
          </a:r>
          <a:endParaRPr lang="ru-RU" sz="2400" dirty="0"/>
        </a:p>
      </dgm:t>
    </dgm:pt>
    <dgm:pt modelId="{A236B44C-976C-4E5A-B9EB-134F98C1EB3B}" type="parTrans" cxnId="{DDA76D8E-9D38-4EC4-A784-C2C9B53913C5}">
      <dgm:prSet/>
      <dgm:spPr/>
      <dgm:t>
        <a:bodyPr/>
        <a:lstStyle/>
        <a:p>
          <a:endParaRPr lang="ru-RU"/>
        </a:p>
      </dgm:t>
    </dgm:pt>
    <dgm:pt modelId="{1539C3FC-ED41-4C7A-93EF-05F0B060FC29}" type="sibTrans" cxnId="{DDA76D8E-9D38-4EC4-A784-C2C9B53913C5}">
      <dgm:prSet/>
      <dgm:spPr/>
      <dgm:t>
        <a:bodyPr/>
        <a:lstStyle/>
        <a:p>
          <a:endParaRPr lang="ru-RU"/>
        </a:p>
      </dgm:t>
    </dgm:pt>
    <dgm:pt modelId="{845F3106-FE26-4634-A99D-600367FD5014}">
      <dgm:prSet phldrT="[Текст]" custT="1"/>
      <dgm:spPr/>
      <dgm:t>
        <a:bodyPr/>
        <a:lstStyle/>
        <a:p>
          <a:r>
            <a:rPr lang="ru-RU" sz="3600" dirty="0" smtClean="0"/>
            <a:t>В </a:t>
          </a:r>
          <a:r>
            <a:rPr lang="en-US" sz="3600" dirty="0" smtClean="0"/>
            <a:t>&lt;</a:t>
          </a:r>
          <a:r>
            <a:rPr lang="ru-RU" sz="3600" dirty="0" smtClean="0"/>
            <a:t>Т </a:t>
          </a:r>
          <a:r>
            <a:rPr lang="ru-RU" sz="2000" dirty="0" smtClean="0"/>
            <a:t>антиципация</a:t>
          </a:r>
          <a:endParaRPr lang="ru-RU" sz="2000" dirty="0"/>
        </a:p>
      </dgm:t>
    </dgm:pt>
    <dgm:pt modelId="{99CD06DD-95C7-4B8C-AE6D-E1AA1F9EB132}" type="parTrans" cxnId="{498A3ECE-3D01-45BB-8AEB-E7F1CDE3A9E6}">
      <dgm:prSet/>
      <dgm:spPr/>
      <dgm:t>
        <a:bodyPr/>
        <a:lstStyle/>
        <a:p>
          <a:endParaRPr lang="ru-RU"/>
        </a:p>
      </dgm:t>
    </dgm:pt>
    <dgm:pt modelId="{35451463-26AF-4F75-B82E-EEB7358F1187}" type="sibTrans" cxnId="{498A3ECE-3D01-45BB-8AEB-E7F1CDE3A9E6}">
      <dgm:prSet/>
      <dgm:spPr/>
      <dgm:t>
        <a:bodyPr/>
        <a:lstStyle/>
        <a:p>
          <a:endParaRPr lang="ru-RU"/>
        </a:p>
      </dgm:t>
    </dgm:pt>
    <dgm:pt modelId="{21748447-DF1A-4418-B0EA-3046DE400233}" type="pres">
      <dgm:prSet presAssocID="{29B304EB-9A8C-4D8B-9B12-9EEF555283E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AA1AF5E-56F9-45AB-9DEE-B20362470520}" type="pres">
      <dgm:prSet presAssocID="{056B9DEA-FCFD-43D2-A77A-EF4853D34255}" presName="linNode" presStyleCnt="0"/>
      <dgm:spPr/>
    </dgm:pt>
    <dgm:pt modelId="{CB6273EC-5AC1-4FF6-A236-0B5D714E9A18}" type="pres">
      <dgm:prSet presAssocID="{056B9DEA-FCFD-43D2-A77A-EF4853D3425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C3C6A-ED9B-4C9B-96F9-F4195178DAE3}" type="pres">
      <dgm:prSet presAssocID="{056B9DEA-FCFD-43D2-A77A-EF4853D34255}" presName="childShp" presStyleLbl="bgAccFollowNode1" presStyleIdx="0" presStyleCnt="2" custLinFactNeighborX="1562" custLinFactNeighborY="1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736FE-20E2-451A-A94D-F4C23C96205E}" type="pres">
      <dgm:prSet presAssocID="{2ED3C2C4-5538-406E-A1E8-C992E38E8D4D}" presName="spacing" presStyleCnt="0"/>
      <dgm:spPr/>
    </dgm:pt>
    <dgm:pt modelId="{90FAAEA1-9855-4123-BBC0-8C3E5D0F552B}" type="pres">
      <dgm:prSet presAssocID="{A88D531E-1FD3-42C8-AD7B-77CE29B4A1D9}" presName="linNode" presStyleCnt="0"/>
      <dgm:spPr/>
    </dgm:pt>
    <dgm:pt modelId="{2F8941D0-345E-4DD2-BE3B-F087123B5B2E}" type="pres">
      <dgm:prSet presAssocID="{A88D531E-1FD3-42C8-AD7B-77CE29B4A1D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44E4F-DF18-46AA-9E2F-671E424A802A}" type="pres">
      <dgm:prSet presAssocID="{A88D531E-1FD3-42C8-AD7B-77CE29B4A1D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959D22-473C-4DB6-B764-E210A92260BF}" type="presOf" srcId="{C85051DD-D4EC-42B3-B45D-F707583BAE42}" destId="{6C644E4F-DF18-46AA-9E2F-671E424A802A}" srcOrd="0" destOrd="0" presId="urn:microsoft.com/office/officeart/2005/8/layout/vList6"/>
    <dgm:cxn modelId="{DDA76D8E-9D38-4EC4-A784-C2C9B53913C5}" srcId="{A88D531E-1FD3-42C8-AD7B-77CE29B4A1D9}" destId="{C85051DD-D4EC-42B3-B45D-F707583BAE42}" srcOrd="0" destOrd="0" parTransId="{A236B44C-976C-4E5A-B9EB-134F98C1EB3B}" sibTransId="{1539C3FC-ED41-4C7A-93EF-05F0B060FC29}"/>
    <dgm:cxn modelId="{2B5EEFCA-E486-4E24-81F5-E37B38BFEA43}" type="presOf" srcId="{845F3106-FE26-4634-A99D-600367FD5014}" destId="{A3DC3C6A-ED9B-4C9B-96F9-F4195178DAE3}" srcOrd="0" destOrd="1" presId="urn:microsoft.com/office/officeart/2005/8/layout/vList6"/>
    <dgm:cxn modelId="{1FD64F15-C3C8-4DA3-AA02-0FD32D1885DA}" srcId="{29B304EB-9A8C-4D8B-9B12-9EEF555283E7}" destId="{A88D531E-1FD3-42C8-AD7B-77CE29B4A1D9}" srcOrd="1" destOrd="0" parTransId="{AC644AEE-1B56-41B3-85C0-6F3FAE46A6C4}" sibTransId="{842AF9D6-BDE6-4FC2-9E1F-37CCB10B790F}"/>
    <dgm:cxn modelId="{D70F9BA0-F0DF-4B95-8C28-BA4D55C55BFF}" type="presOf" srcId="{29B304EB-9A8C-4D8B-9B12-9EEF555283E7}" destId="{21748447-DF1A-4418-B0EA-3046DE400233}" srcOrd="0" destOrd="0" presId="urn:microsoft.com/office/officeart/2005/8/layout/vList6"/>
    <dgm:cxn modelId="{2DAB8D07-0159-4525-942C-0480640D197E}" type="presOf" srcId="{056B9DEA-FCFD-43D2-A77A-EF4853D34255}" destId="{CB6273EC-5AC1-4FF6-A236-0B5D714E9A18}" srcOrd="0" destOrd="0" presId="urn:microsoft.com/office/officeart/2005/8/layout/vList6"/>
    <dgm:cxn modelId="{867C6D94-04BD-459A-8B2D-25B24B905859}" srcId="{29B304EB-9A8C-4D8B-9B12-9EEF555283E7}" destId="{056B9DEA-FCFD-43D2-A77A-EF4853D34255}" srcOrd="0" destOrd="0" parTransId="{8BE48D9A-FA4E-4920-961A-285C0FDE4E5E}" sibTransId="{2ED3C2C4-5538-406E-A1E8-C992E38E8D4D}"/>
    <dgm:cxn modelId="{B7C5B082-D5B8-4B42-AF20-E66C1CE25C90}" type="presOf" srcId="{A88D531E-1FD3-42C8-AD7B-77CE29B4A1D9}" destId="{2F8941D0-345E-4DD2-BE3B-F087123B5B2E}" srcOrd="0" destOrd="0" presId="urn:microsoft.com/office/officeart/2005/8/layout/vList6"/>
    <dgm:cxn modelId="{498A3ECE-3D01-45BB-8AEB-E7F1CDE3A9E6}" srcId="{056B9DEA-FCFD-43D2-A77A-EF4853D34255}" destId="{845F3106-FE26-4634-A99D-600367FD5014}" srcOrd="1" destOrd="0" parTransId="{99CD06DD-95C7-4B8C-AE6D-E1AA1F9EB132}" sibTransId="{35451463-26AF-4F75-B82E-EEB7358F1187}"/>
    <dgm:cxn modelId="{2645CD65-5358-4E73-A7F5-AD8B89C92419}" type="presOf" srcId="{EA0EE090-7D7C-4806-A586-9B5928AE4052}" destId="{A3DC3C6A-ED9B-4C9B-96F9-F4195178DAE3}" srcOrd="0" destOrd="0" presId="urn:microsoft.com/office/officeart/2005/8/layout/vList6"/>
    <dgm:cxn modelId="{5705B533-6B20-4BF2-A488-51B3B2D1B294}" srcId="{056B9DEA-FCFD-43D2-A77A-EF4853D34255}" destId="{EA0EE090-7D7C-4806-A586-9B5928AE4052}" srcOrd="0" destOrd="0" parTransId="{61E2D048-7A1A-4904-917D-F1B0D778B15F}" sibTransId="{01F70AB5-0E8C-4F3F-B019-106495FAD2E5}"/>
    <dgm:cxn modelId="{28ABC65D-80A8-4450-87E8-0C3EB735ED22}" type="presParOf" srcId="{21748447-DF1A-4418-B0EA-3046DE400233}" destId="{2AA1AF5E-56F9-45AB-9DEE-B20362470520}" srcOrd="0" destOrd="0" presId="urn:microsoft.com/office/officeart/2005/8/layout/vList6"/>
    <dgm:cxn modelId="{F5192E08-2EA0-447E-B1EC-53FF11CEFC10}" type="presParOf" srcId="{2AA1AF5E-56F9-45AB-9DEE-B20362470520}" destId="{CB6273EC-5AC1-4FF6-A236-0B5D714E9A18}" srcOrd="0" destOrd="0" presId="urn:microsoft.com/office/officeart/2005/8/layout/vList6"/>
    <dgm:cxn modelId="{4AC3EF8A-7838-4FFD-948C-B96F761E5A3F}" type="presParOf" srcId="{2AA1AF5E-56F9-45AB-9DEE-B20362470520}" destId="{A3DC3C6A-ED9B-4C9B-96F9-F4195178DAE3}" srcOrd="1" destOrd="0" presId="urn:microsoft.com/office/officeart/2005/8/layout/vList6"/>
    <dgm:cxn modelId="{CC948D8D-2135-4360-9B71-4658612A1EF3}" type="presParOf" srcId="{21748447-DF1A-4418-B0EA-3046DE400233}" destId="{E23736FE-20E2-451A-A94D-F4C23C96205E}" srcOrd="1" destOrd="0" presId="urn:microsoft.com/office/officeart/2005/8/layout/vList6"/>
    <dgm:cxn modelId="{77ED33CA-9AD7-4713-A748-42713607C95B}" type="presParOf" srcId="{21748447-DF1A-4418-B0EA-3046DE400233}" destId="{90FAAEA1-9855-4123-BBC0-8C3E5D0F552B}" srcOrd="2" destOrd="0" presId="urn:microsoft.com/office/officeart/2005/8/layout/vList6"/>
    <dgm:cxn modelId="{458B3BCE-13CC-43F8-AB28-F2506719ACD0}" type="presParOf" srcId="{90FAAEA1-9855-4123-BBC0-8C3E5D0F552B}" destId="{2F8941D0-345E-4DD2-BE3B-F087123B5B2E}" srcOrd="0" destOrd="0" presId="urn:microsoft.com/office/officeart/2005/8/layout/vList6"/>
    <dgm:cxn modelId="{BE4BBC1E-8A73-4788-812C-FE6D6085FA33}" type="presParOf" srcId="{90FAAEA1-9855-4123-BBC0-8C3E5D0F552B}" destId="{6C644E4F-DF18-46AA-9E2F-671E424A802A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4EC6CE-C606-43D6-B55D-5B4F37E2D07B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BE6B26-5443-43D9-9968-E46BB63BF9BA}">
      <dgm:prSet phldrT="[Текст]"/>
      <dgm:spPr/>
      <dgm:t>
        <a:bodyPr/>
        <a:lstStyle/>
        <a:p>
          <a:r>
            <a:rPr lang="ru-RU" dirty="0" smtClean="0"/>
            <a:t>Житейские </a:t>
          </a:r>
          <a:endParaRPr lang="ru-RU" dirty="0"/>
        </a:p>
      </dgm:t>
    </dgm:pt>
    <dgm:pt modelId="{4291E8BA-5609-49A3-B767-D3FF23E7D4F9}" type="parTrans" cxnId="{0EBB1E99-4771-4EE4-8B1B-417680AE90EC}">
      <dgm:prSet/>
      <dgm:spPr/>
      <dgm:t>
        <a:bodyPr/>
        <a:lstStyle/>
        <a:p>
          <a:endParaRPr lang="ru-RU"/>
        </a:p>
      </dgm:t>
    </dgm:pt>
    <dgm:pt modelId="{F9EDDE6D-40D0-4C89-BA43-F104DC75E7E3}" type="sibTrans" cxnId="{0EBB1E99-4771-4EE4-8B1B-417680AE90EC}">
      <dgm:prSet/>
      <dgm:spPr/>
      <dgm:t>
        <a:bodyPr/>
        <a:lstStyle/>
        <a:p>
          <a:endParaRPr lang="ru-RU"/>
        </a:p>
      </dgm:t>
    </dgm:pt>
    <dgm:pt modelId="{4619A035-D25C-42B9-A45A-B3EED444FC76}">
      <dgm:prSet phldrT="[Текст]"/>
      <dgm:spPr/>
      <dgm:t>
        <a:bodyPr/>
        <a:lstStyle/>
        <a:p>
          <a:r>
            <a:rPr lang="ru-RU" dirty="0" smtClean="0"/>
            <a:t>В системе бытовых отношений</a:t>
          </a:r>
          <a:endParaRPr lang="ru-RU" dirty="0"/>
        </a:p>
      </dgm:t>
    </dgm:pt>
    <dgm:pt modelId="{0B232B0F-09CD-458B-92E0-C72E0E1FEF63}" type="parTrans" cxnId="{3D4997F9-582F-4942-9088-7F90A183B0DD}">
      <dgm:prSet/>
      <dgm:spPr/>
      <dgm:t>
        <a:bodyPr/>
        <a:lstStyle/>
        <a:p>
          <a:endParaRPr lang="ru-RU"/>
        </a:p>
      </dgm:t>
    </dgm:pt>
    <dgm:pt modelId="{5DFF01C3-6861-44DF-8767-705811A6E7D2}" type="sibTrans" cxnId="{3D4997F9-582F-4942-9088-7F90A183B0DD}">
      <dgm:prSet/>
      <dgm:spPr/>
      <dgm:t>
        <a:bodyPr/>
        <a:lstStyle/>
        <a:p>
          <a:endParaRPr lang="ru-RU"/>
        </a:p>
      </dgm:t>
    </dgm:pt>
    <dgm:pt modelId="{1E873D96-E30D-433D-9E13-D45A50E5B867}">
      <dgm:prSet phldrT="[Текст]"/>
      <dgm:spPr/>
      <dgm:t>
        <a:bodyPr/>
        <a:lstStyle/>
        <a:p>
          <a:r>
            <a:rPr lang="ru-RU" dirty="0" smtClean="0"/>
            <a:t>Дошкольный возраст</a:t>
          </a:r>
          <a:endParaRPr lang="ru-RU" dirty="0"/>
        </a:p>
      </dgm:t>
    </dgm:pt>
    <dgm:pt modelId="{51BE17F6-48EF-4C11-961F-DEDE9FF68912}" type="parTrans" cxnId="{F45AA9D6-A29F-4A23-BFA9-0AD0645FD32B}">
      <dgm:prSet/>
      <dgm:spPr/>
      <dgm:t>
        <a:bodyPr/>
        <a:lstStyle/>
        <a:p>
          <a:endParaRPr lang="ru-RU"/>
        </a:p>
      </dgm:t>
    </dgm:pt>
    <dgm:pt modelId="{8A372784-A4E2-42C3-AEA9-90A6471D3AEE}" type="sibTrans" cxnId="{F45AA9D6-A29F-4A23-BFA9-0AD0645FD32B}">
      <dgm:prSet/>
      <dgm:spPr/>
      <dgm:t>
        <a:bodyPr/>
        <a:lstStyle/>
        <a:p>
          <a:endParaRPr lang="ru-RU"/>
        </a:p>
      </dgm:t>
    </dgm:pt>
    <dgm:pt modelId="{276CA9C1-2099-4EAF-91D6-5E586689D849}">
      <dgm:prSet phldrT="[Текст]"/>
      <dgm:spPr/>
      <dgm:t>
        <a:bodyPr/>
        <a:lstStyle/>
        <a:p>
          <a:r>
            <a:rPr lang="ru-RU" dirty="0" smtClean="0"/>
            <a:t>Научные </a:t>
          </a:r>
          <a:endParaRPr lang="ru-RU" dirty="0"/>
        </a:p>
      </dgm:t>
    </dgm:pt>
    <dgm:pt modelId="{397DBBBA-B0E1-4691-BD47-0536E43F3778}" type="parTrans" cxnId="{ED770331-126E-4243-91C7-B00B14371001}">
      <dgm:prSet/>
      <dgm:spPr/>
      <dgm:t>
        <a:bodyPr/>
        <a:lstStyle/>
        <a:p>
          <a:endParaRPr lang="ru-RU"/>
        </a:p>
      </dgm:t>
    </dgm:pt>
    <dgm:pt modelId="{4506A1CC-104A-4FB4-A202-65A92D91CF16}" type="sibTrans" cxnId="{ED770331-126E-4243-91C7-B00B14371001}">
      <dgm:prSet/>
      <dgm:spPr/>
      <dgm:t>
        <a:bodyPr/>
        <a:lstStyle/>
        <a:p>
          <a:endParaRPr lang="ru-RU"/>
        </a:p>
      </dgm:t>
    </dgm:pt>
    <dgm:pt modelId="{3AE8827F-6A2F-4579-B6DD-CDEEE161C1A0}">
      <dgm:prSet phldrT="[Текст]"/>
      <dgm:spPr/>
      <dgm:t>
        <a:bodyPr/>
        <a:lstStyle/>
        <a:p>
          <a:r>
            <a:rPr lang="ru-RU" dirty="0" smtClean="0"/>
            <a:t>При изучении конкретных дисциплин</a:t>
          </a:r>
          <a:endParaRPr lang="ru-RU" dirty="0"/>
        </a:p>
      </dgm:t>
    </dgm:pt>
    <dgm:pt modelId="{D3EAB01A-5055-42D9-AC5B-34480B93B534}" type="parTrans" cxnId="{AD5D1F3E-F2FC-4BDD-AABC-5DDC0FE9657C}">
      <dgm:prSet/>
      <dgm:spPr/>
      <dgm:t>
        <a:bodyPr/>
        <a:lstStyle/>
        <a:p>
          <a:endParaRPr lang="ru-RU"/>
        </a:p>
      </dgm:t>
    </dgm:pt>
    <dgm:pt modelId="{B0704861-0824-4267-82CA-A45C59AC0A04}" type="sibTrans" cxnId="{AD5D1F3E-F2FC-4BDD-AABC-5DDC0FE9657C}">
      <dgm:prSet/>
      <dgm:spPr/>
      <dgm:t>
        <a:bodyPr/>
        <a:lstStyle/>
        <a:p>
          <a:endParaRPr lang="ru-RU"/>
        </a:p>
      </dgm:t>
    </dgm:pt>
    <dgm:pt modelId="{93806F32-BCF2-43DF-8A8A-AA523A174203}">
      <dgm:prSet phldrT="[Текст]"/>
      <dgm:spPr/>
      <dgm:t>
        <a:bodyPr/>
        <a:lstStyle/>
        <a:p>
          <a:r>
            <a:rPr lang="ru-RU" dirty="0" smtClean="0"/>
            <a:t>Школьный возраст</a:t>
          </a:r>
          <a:endParaRPr lang="ru-RU" dirty="0"/>
        </a:p>
      </dgm:t>
    </dgm:pt>
    <dgm:pt modelId="{71983FA8-3A6D-4408-93C5-FC6B643E761D}" type="parTrans" cxnId="{CE38BE58-3F55-4014-B089-2DF69FAF3983}">
      <dgm:prSet/>
      <dgm:spPr/>
      <dgm:t>
        <a:bodyPr/>
        <a:lstStyle/>
        <a:p>
          <a:endParaRPr lang="ru-RU"/>
        </a:p>
      </dgm:t>
    </dgm:pt>
    <dgm:pt modelId="{8F869BCE-401A-40EF-9810-C46165701E15}" type="sibTrans" cxnId="{CE38BE58-3F55-4014-B089-2DF69FAF3983}">
      <dgm:prSet/>
      <dgm:spPr/>
      <dgm:t>
        <a:bodyPr/>
        <a:lstStyle/>
        <a:p>
          <a:endParaRPr lang="ru-RU"/>
        </a:p>
      </dgm:t>
    </dgm:pt>
    <dgm:pt modelId="{B419C33E-ED91-4599-B8D8-4F437772BC7E}" type="pres">
      <dgm:prSet presAssocID="{CE4EC6CE-C606-43D6-B55D-5B4F37E2D07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F347F4A-F8B6-4820-BB24-0674663809CC}" type="pres">
      <dgm:prSet presAssocID="{5FBE6B26-5443-43D9-9968-E46BB63BF9BA}" presName="posSpace" presStyleCnt="0"/>
      <dgm:spPr/>
    </dgm:pt>
    <dgm:pt modelId="{551202BA-FA8D-4E79-B7B7-CBBB441F5633}" type="pres">
      <dgm:prSet presAssocID="{5FBE6B26-5443-43D9-9968-E46BB63BF9BA}" presName="vertFlow" presStyleCnt="0"/>
      <dgm:spPr/>
    </dgm:pt>
    <dgm:pt modelId="{EA442F1C-87FC-456F-8F90-462F1F96963A}" type="pres">
      <dgm:prSet presAssocID="{5FBE6B26-5443-43D9-9968-E46BB63BF9BA}" presName="topSpace" presStyleCnt="0"/>
      <dgm:spPr/>
    </dgm:pt>
    <dgm:pt modelId="{A2FAEFE7-58EC-4141-AA45-7E3B12C1BCE9}" type="pres">
      <dgm:prSet presAssocID="{5FBE6B26-5443-43D9-9968-E46BB63BF9BA}" presName="firstComp" presStyleCnt="0"/>
      <dgm:spPr/>
    </dgm:pt>
    <dgm:pt modelId="{B0D08FE8-AC9F-4833-BE53-B026EC6FD002}" type="pres">
      <dgm:prSet presAssocID="{5FBE6B26-5443-43D9-9968-E46BB63BF9BA}" presName="firstChild" presStyleLbl="bgAccFollowNode1" presStyleIdx="0" presStyleCnt="4"/>
      <dgm:spPr/>
      <dgm:t>
        <a:bodyPr/>
        <a:lstStyle/>
        <a:p>
          <a:endParaRPr lang="ru-RU"/>
        </a:p>
      </dgm:t>
    </dgm:pt>
    <dgm:pt modelId="{A2DE35EF-AE89-49F6-8A23-499EA53065A8}" type="pres">
      <dgm:prSet presAssocID="{5FBE6B26-5443-43D9-9968-E46BB63BF9BA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45CC9-0A95-4DF0-8E99-6F26B85836E3}" type="pres">
      <dgm:prSet presAssocID="{1E873D96-E30D-433D-9E13-D45A50E5B867}" presName="comp" presStyleCnt="0"/>
      <dgm:spPr/>
    </dgm:pt>
    <dgm:pt modelId="{0D75F36C-3075-4D8C-88B8-4F7E8F132347}" type="pres">
      <dgm:prSet presAssocID="{1E873D96-E30D-433D-9E13-D45A50E5B867}" presName="child" presStyleLbl="bgAccFollowNode1" presStyleIdx="1" presStyleCnt="4"/>
      <dgm:spPr/>
      <dgm:t>
        <a:bodyPr/>
        <a:lstStyle/>
        <a:p>
          <a:endParaRPr lang="ru-RU"/>
        </a:p>
      </dgm:t>
    </dgm:pt>
    <dgm:pt modelId="{9C39597F-C681-4988-BCE6-77FBF4BA8BB1}" type="pres">
      <dgm:prSet presAssocID="{1E873D96-E30D-433D-9E13-D45A50E5B867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1730B6-CD4F-4FE8-B4A8-1EB567259266}" type="pres">
      <dgm:prSet presAssocID="{5FBE6B26-5443-43D9-9968-E46BB63BF9BA}" presName="negSpace" presStyleCnt="0"/>
      <dgm:spPr/>
    </dgm:pt>
    <dgm:pt modelId="{7EDF43FC-76B3-405C-8097-A001300DA234}" type="pres">
      <dgm:prSet presAssocID="{5FBE6B26-5443-43D9-9968-E46BB63BF9BA}" presName="circle" presStyleLbl="node1" presStyleIdx="0" presStyleCnt="2"/>
      <dgm:spPr/>
      <dgm:t>
        <a:bodyPr/>
        <a:lstStyle/>
        <a:p>
          <a:endParaRPr lang="ru-RU"/>
        </a:p>
      </dgm:t>
    </dgm:pt>
    <dgm:pt modelId="{BAD500DB-38DB-4651-ABC2-787D17A6A384}" type="pres">
      <dgm:prSet presAssocID="{F9EDDE6D-40D0-4C89-BA43-F104DC75E7E3}" presName="transSpace" presStyleCnt="0"/>
      <dgm:spPr/>
    </dgm:pt>
    <dgm:pt modelId="{2E5815C2-F0EB-49C2-B0E0-ABE4A8E636C8}" type="pres">
      <dgm:prSet presAssocID="{276CA9C1-2099-4EAF-91D6-5E586689D849}" presName="posSpace" presStyleCnt="0"/>
      <dgm:spPr/>
    </dgm:pt>
    <dgm:pt modelId="{C4769C93-1B61-4987-B5F1-EC23A00373DA}" type="pres">
      <dgm:prSet presAssocID="{276CA9C1-2099-4EAF-91D6-5E586689D849}" presName="vertFlow" presStyleCnt="0"/>
      <dgm:spPr/>
    </dgm:pt>
    <dgm:pt modelId="{663EB407-5B30-4414-B71C-11F1793889F9}" type="pres">
      <dgm:prSet presAssocID="{276CA9C1-2099-4EAF-91D6-5E586689D849}" presName="topSpace" presStyleCnt="0"/>
      <dgm:spPr/>
    </dgm:pt>
    <dgm:pt modelId="{CA324EBB-1BCE-45D4-81B7-6FDE747E33D2}" type="pres">
      <dgm:prSet presAssocID="{276CA9C1-2099-4EAF-91D6-5E586689D849}" presName="firstComp" presStyleCnt="0"/>
      <dgm:spPr/>
    </dgm:pt>
    <dgm:pt modelId="{7DF8BECA-7BE5-4106-9BD0-7A9F6E1C3A7B}" type="pres">
      <dgm:prSet presAssocID="{276CA9C1-2099-4EAF-91D6-5E586689D849}" presName="firstChild" presStyleLbl="bgAccFollowNode1" presStyleIdx="2" presStyleCnt="4"/>
      <dgm:spPr/>
      <dgm:t>
        <a:bodyPr/>
        <a:lstStyle/>
        <a:p>
          <a:endParaRPr lang="ru-RU"/>
        </a:p>
      </dgm:t>
    </dgm:pt>
    <dgm:pt modelId="{602D6CA6-55F1-4B5F-B33C-3030CBAE986A}" type="pres">
      <dgm:prSet presAssocID="{276CA9C1-2099-4EAF-91D6-5E586689D849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B8329-7824-474E-B84B-CDF6BF08E91F}" type="pres">
      <dgm:prSet presAssocID="{93806F32-BCF2-43DF-8A8A-AA523A174203}" presName="comp" presStyleCnt="0"/>
      <dgm:spPr/>
    </dgm:pt>
    <dgm:pt modelId="{F449F0E0-1B3D-4D06-ACF4-18526F115E45}" type="pres">
      <dgm:prSet presAssocID="{93806F32-BCF2-43DF-8A8A-AA523A174203}" presName="child" presStyleLbl="bgAccFollowNode1" presStyleIdx="3" presStyleCnt="4"/>
      <dgm:spPr/>
      <dgm:t>
        <a:bodyPr/>
        <a:lstStyle/>
        <a:p>
          <a:endParaRPr lang="ru-RU"/>
        </a:p>
      </dgm:t>
    </dgm:pt>
    <dgm:pt modelId="{BE49907A-68C1-4600-AE32-D693C378DAEC}" type="pres">
      <dgm:prSet presAssocID="{93806F32-BCF2-43DF-8A8A-AA523A174203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2F8907-0AC9-43F1-B3CC-9A238365838C}" type="pres">
      <dgm:prSet presAssocID="{276CA9C1-2099-4EAF-91D6-5E586689D849}" presName="negSpace" presStyleCnt="0"/>
      <dgm:spPr/>
    </dgm:pt>
    <dgm:pt modelId="{9CCB6B7C-4353-439E-97A9-60F00C799984}" type="pres">
      <dgm:prSet presAssocID="{276CA9C1-2099-4EAF-91D6-5E586689D849}" presName="circle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AC1997A7-F50D-4C1B-B6E1-0D5E74FBBD85}" type="presOf" srcId="{4619A035-D25C-42B9-A45A-B3EED444FC76}" destId="{A2DE35EF-AE89-49F6-8A23-499EA53065A8}" srcOrd="1" destOrd="0" presId="urn:microsoft.com/office/officeart/2005/8/layout/hList9"/>
    <dgm:cxn modelId="{AA92A112-222B-43A1-A7C4-AA2F6508D134}" type="presOf" srcId="{3AE8827F-6A2F-4579-B6DD-CDEEE161C1A0}" destId="{602D6CA6-55F1-4B5F-B33C-3030CBAE986A}" srcOrd="1" destOrd="0" presId="urn:microsoft.com/office/officeart/2005/8/layout/hList9"/>
    <dgm:cxn modelId="{486F3E5B-A724-40F3-A071-38677FA6D3B5}" type="presOf" srcId="{5FBE6B26-5443-43D9-9968-E46BB63BF9BA}" destId="{7EDF43FC-76B3-405C-8097-A001300DA234}" srcOrd="0" destOrd="0" presId="urn:microsoft.com/office/officeart/2005/8/layout/hList9"/>
    <dgm:cxn modelId="{7717DAB7-233A-40E5-945E-36F1345C8155}" type="presOf" srcId="{4619A035-D25C-42B9-A45A-B3EED444FC76}" destId="{B0D08FE8-AC9F-4833-BE53-B026EC6FD002}" srcOrd="0" destOrd="0" presId="urn:microsoft.com/office/officeart/2005/8/layout/hList9"/>
    <dgm:cxn modelId="{F45AA9D6-A29F-4A23-BFA9-0AD0645FD32B}" srcId="{5FBE6B26-5443-43D9-9968-E46BB63BF9BA}" destId="{1E873D96-E30D-433D-9E13-D45A50E5B867}" srcOrd="1" destOrd="0" parTransId="{51BE17F6-48EF-4C11-961F-DEDE9FF68912}" sibTransId="{8A372784-A4E2-42C3-AEA9-90A6471D3AEE}"/>
    <dgm:cxn modelId="{C10940B4-011D-4063-A25D-49061B057661}" type="presOf" srcId="{1E873D96-E30D-433D-9E13-D45A50E5B867}" destId="{9C39597F-C681-4988-BCE6-77FBF4BA8BB1}" srcOrd="1" destOrd="0" presId="urn:microsoft.com/office/officeart/2005/8/layout/hList9"/>
    <dgm:cxn modelId="{E9BF2FFB-2222-40E6-9540-630824D073E0}" type="presOf" srcId="{276CA9C1-2099-4EAF-91D6-5E586689D849}" destId="{9CCB6B7C-4353-439E-97A9-60F00C799984}" srcOrd="0" destOrd="0" presId="urn:microsoft.com/office/officeart/2005/8/layout/hList9"/>
    <dgm:cxn modelId="{AD5D1F3E-F2FC-4BDD-AABC-5DDC0FE9657C}" srcId="{276CA9C1-2099-4EAF-91D6-5E586689D849}" destId="{3AE8827F-6A2F-4579-B6DD-CDEEE161C1A0}" srcOrd="0" destOrd="0" parTransId="{D3EAB01A-5055-42D9-AC5B-34480B93B534}" sibTransId="{B0704861-0824-4267-82CA-A45C59AC0A04}"/>
    <dgm:cxn modelId="{CE38BE58-3F55-4014-B089-2DF69FAF3983}" srcId="{276CA9C1-2099-4EAF-91D6-5E586689D849}" destId="{93806F32-BCF2-43DF-8A8A-AA523A174203}" srcOrd="1" destOrd="0" parTransId="{71983FA8-3A6D-4408-93C5-FC6B643E761D}" sibTransId="{8F869BCE-401A-40EF-9810-C46165701E15}"/>
    <dgm:cxn modelId="{50CD8B8C-F9B5-436A-90E7-61BD268F8931}" type="presOf" srcId="{93806F32-BCF2-43DF-8A8A-AA523A174203}" destId="{BE49907A-68C1-4600-AE32-D693C378DAEC}" srcOrd="1" destOrd="0" presId="urn:microsoft.com/office/officeart/2005/8/layout/hList9"/>
    <dgm:cxn modelId="{0EBB1E99-4771-4EE4-8B1B-417680AE90EC}" srcId="{CE4EC6CE-C606-43D6-B55D-5B4F37E2D07B}" destId="{5FBE6B26-5443-43D9-9968-E46BB63BF9BA}" srcOrd="0" destOrd="0" parTransId="{4291E8BA-5609-49A3-B767-D3FF23E7D4F9}" sibTransId="{F9EDDE6D-40D0-4C89-BA43-F104DC75E7E3}"/>
    <dgm:cxn modelId="{5BE308B9-1CF2-4CA4-B87A-ECC05B1E455E}" type="presOf" srcId="{CE4EC6CE-C606-43D6-B55D-5B4F37E2D07B}" destId="{B419C33E-ED91-4599-B8D8-4F437772BC7E}" srcOrd="0" destOrd="0" presId="urn:microsoft.com/office/officeart/2005/8/layout/hList9"/>
    <dgm:cxn modelId="{ED770331-126E-4243-91C7-B00B14371001}" srcId="{CE4EC6CE-C606-43D6-B55D-5B4F37E2D07B}" destId="{276CA9C1-2099-4EAF-91D6-5E586689D849}" srcOrd="1" destOrd="0" parTransId="{397DBBBA-B0E1-4691-BD47-0536E43F3778}" sibTransId="{4506A1CC-104A-4FB4-A202-65A92D91CF16}"/>
    <dgm:cxn modelId="{3D4997F9-582F-4942-9088-7F90A183B0DD}" srcId="{5FBE6B26-5443-43D9-9968-E46BB63BF9BA}" destId="{4619A035-D25C-42B9-A45A-B3EED444FC76}" srcOrd="0" destOrd="0" parTransId="{0B232B0F-09CD-458B-92E0-C72E0E1FEF63}" sibTransId="{5DFF01C3-6861-44DF-8767-705811A6E7D2}"/>
    <dgm:cxn modelId="{F1BA12E9-53E1-46E8-91E1-5455054B2826}" type="presOf" srcId="{1E873D96-E30D-433D-9E13-D45A50E5B867}" destId="{0D75F36C-3075-4D8C-88B8-4F7E8F132347}" srcOrd="0" destOrd="0" presId="urn:microsoft.com/office/officeart/2005/8/layout/hList9"/>
    <dgm:cxn modelId="{B9F4EA3A-8E5B-4627-A4FF-05C6515997B1}" type="presOf" srcId="{93806F32-BCF2-43DF-8A8A-AA523A174203}" destId="{F449F0E0-1B3D-4D06-ACF4-18526F115E45}" srcOrd="0" destOrd="0" presId="urn:microsoft.com/office/officeart/2005/8/layout/hList9"/>
    <dgm:cxn modelId="{2D70BB42-6AAD-44F4-B373-D29C78FF8536}" type="presOf" srcId="{3AE8827F-6A2F-4579-B6DD-CDEEE161C1A0}" destId="{7DF8BECA-7BE5-4106-9BD0-7A9F6E1C3A7B}" srcOrd="0" destOrd="0" presId="urn:microsoft.com/office/officeart/2005/8/layout/hList9"/>
    <dgm:cxn modelId="{F81E0FC0-D48D-46B9-9680-B051BBD24861}" type="presParOf" srcId="{B419C33E-ED91-4599-B8D8-4F437772BC7E}" destId="{CF347F4A-F8B6-4820-BB24-0674663809CC}" srcOrd="0" destOrd="0" presId="urn:microsoft.com/office/officeart/2005/8/layout/hList9"/>
    <dgm:cxn modelId="{F1B3C6DA-C60E-4E8C-A4A0-CAFCE059D923}" type="presParOf" srcId="{B419C33E-ED91-4599-B8D8-4F437772BC7E}" destId="{551202BA-FA8D-4E79-B7B7-CBBB441F5633}" srcOrd="1" destOrd="0" presId="urn:microsoft.com/office/officeart/2005/8/layout/hList9"/>
    <dgm:cxn modelId="{C6DA74ED-F0BF-4D21-B391-D5D238BF0D46}" type="presParOf" srcId="{551202BA-FA8D-4E79-B7B7-CBBB441F5633}" destId="{EA442F1C-87FC-456F-8F90-462F1F96963A}" srcOrd="0" destOrd="0" presId="urn:microsoft.com/office/officeart/2005/8/layout/hList9"/>
    <dgm:cxn modelId="{7CE33D48-9AB4-44B8-A9FA-A6B54EAD75C1}" type="presParOf" srcId="{551202BA-FA8D-4E79-B7B7-CBBB441F5633}" destId="{A2FAEFE7-58EC-4141-AA45-7E3B12C1BCE9}" srcOrd="1" destOrd="0" presId="urn:microsoft.com/office/officeart/2005/8/layout/hList9"/>
    <dgm:cxn modelId="{D4BFC185-91B1-4F86-BB23-BFAF78FE2916}" type="presParOf" srcId="{A2FAEFE7-58EC-4141-AA45-7E3B12C1BCE9}" destId="{B0D08FE8-AC9F-4833-BE53-B026EC6FD002}" srcOrd="0" destOrd="0" presId="urn:microsoft.com/office/officeart/2005/8/layout/hList9"/>
    <dgm:cxn modelId="{809445E8-639C-4F1C-9809-5C5189CCB11F}" type="presParOf" srcId="{A2FAEFE7-58EC-4141-AA45-7E3B12C1BCE9}" destId="{A2DE35EF-AE89-49F6-8A23-499EA53065A8}" srcOrd="1" destOrd="0" presId="urn:microsoft.com/office/officeart/2005/8/layout/hList9"/>
    <dgm:cxn modelId="{F434FA16-449A-4C2D-ACE0-7710E548E594}" type="presParOf" srcId="{551202BA-FA8D-4E79-B7B7-CBBB441F5633}" destId="{6DD45CC9-0A95-4DF0-8E99-6F26B85836E3}" srcOrd="2" destOrd="0" presId="urn:microsoft.com/office/officeart/2005/8/layout/hList9"/>
    <dgm:cxn modelId="{34AEFC36-FDAF-47B8-88FF-7A8517095443}" type="presParOf" srcId="{6DD45CC9-0A95-4DF0-8E99-6F26B85836E3}" destId="{0D75F36C-3075-4D8C-88B8-4F7E8F132347}" srcOrd="0" destOrd="0" presId="urn:microsoft.com/office/officeart/2005/8/layout/hList9"/>
    <dgm:cxn modelId="{51945FE4-5ECA-41FB-BAC8-D8FB6CB9CF5B}" type="presParOf" srcId="{6DD45CC9-0A95-4DF0-8E99-6F26B85836E3}" destId="{9C39597F-C681-4988-BCE6-77FBF4BA8BB1}" srcOrd="1" destOrd="0" presId="urn:microsoft.com/office/officeart/2005/8/layout/hList9"/>
    <dgm:cxn modelId="{1C75CA02-4E3D-432F-BD2F-31BECB3D7507}" type="presParOf" srcId="{B419C33E-ED91-4599-B8D8-4F437772BC7E}" destId="{CB1730B6-CD4F-4FE8-B4A8-1EB567259266}" srcOrd="2" destOrd="0" presId="urn:microsoft.com/office/officeart/2005/8/layout/hList9"/>
    <dgm:cxn modelId="{09B31D3E-D678-4D44-888F-95924E09B09B}" type="presParOf" srcId="{B419C33E-ED91-4599-B8D8-4F437772BC7E}" destId="{7EDF43FC-76B3-405C-8097-A001300DA234}" srcOrd="3" destOrd="0" presId="urn:microsoft.com/office/officeart/2005/8/layout/hList9"/>
    <dgm:cxn modelId="{273F69BA-DDF9-4F7B-B631-C142A7F67726}" type="presParOf" srcId="{B419C33E-ED91-4599-B8D8-4F437772BC7E}" destId="{BAD500DB-38DB-4651-ABC2-787D17A6A384}" srcOrd="4" destOrd="0" presId="urn:microsoft.com/office/officeart/2005/8/layout/hList9"/>
    <dgm:cxn modelId="{FF6E23C1-43E9-434B-BF0F-18347BF459F5}" type="presParOf" srcId="{B419C33E-ED91-4599-B8D8-4F437772BC7E}" destId="{2E5815C2-F0EB-49C2-B0E0-ABE4A8E636C8}" srcOrd="5" destOrd="0" presId="urn:microsoft.com/office/officeart/2005/8/layout/hList9"/>
    <dgm:cxn modelId="{219FD127-AECB-4E17-AB4E-7D09D7DAFD1B}" type="presParOf" srcId="{B419C33E-ED91-4599-B8D8-4F437772BC7E}" destId="{C4769C93-1B61-4987-B5F1-EC23A00373DA}" srcOrd="6" destOrd="0" presId="urn:microsoft.com/office/officeart/2005/8/layout/hList9"/>
    <dgm:cxn modelId="{D38686E6-8037-48A2-B46A-E61B612F9709}" type="presParOf" srcId="{C4769C93-1B61-4987-B5F1-EC23A00373DA}" destId="{663EB407-5B30-4414-B71C-11F1793889F9}" srcOrd="0" destOrd="0" presId="urn:microsoft.com/office/officeart/2005/8/layout/hList9"/>
    <dgm:cxn modelId="{46FA7D2F-37AD-409F-9B29-3C75F0E38659}" type="presParOf" srcId="{C4769C93-1B61-4987-B5F1-EC23A00373DA}" destId="{CA324EBB-1BCE-45D4-81B7-6FDE747E33D2}" srcOrd="1" destOrd="0" presId="urn:microsoft.com/office/officeart/2005/8/layout/hList9"/>
    <dgm:cxn modelId="{E7D5E3F3-F1F2-49CF-8723-FEC2862C839F}" type="presParOf" srcId="{CA324EBB-1BCE-45D4-81B7-6FDE747E33D2}" destId="{7DF8BECA-7BE5-4106-9BD0-7A9F6E1C3A7B}" srcOrd="0" destOrd="0" presId="urn:microsoft.com/office/officeart/2005/8/layout/hList9"/>
    <dgm:cxn modelId="{DAF87062-76C9-4B7F-9CFA-43CFF4DEF5F6}" type="presParOf" srcId="{CA324EBB-1BCE-45D4-81B7-6FDE747E33D2}" destId="{602D6CA6-55F1-4B5F-B33C-3030CBAE986A}" srcOrd="1" destOrd="0" presId="urn:microsoft.com/office/officeart/2005/8/layout/hList9"/>
    <dgm:cxn modelId="{324C9B24-61B0-4A55-B0B2-A60BD4C0A84E}" type="presParOf" srcId="{C4769C93-1B61-4987-B5F1-EC23A00373DA}" destId="{5E3B8329-7824-474E-B84B-CDF6BF08E91F}" srcOrd="2" destOrd="0" presId="urn:microsoft.com/office/officeart/2005/8/layout/hList9"/>
    <dgm:cxn modelId="{F336756F-0447-4EB5-9421-F11D422D196C}" type="presParOf" srcId="{5E3B8329-7824-474E-B84B-CDF6BF08E91F}" destId="{F449F0E0-1B3D-4D06-ACF4-18526F115E45}" srcOrd="0" destOrd="0" presId="urn:microsoft.com/office/officeart/2005/8/layout/hList9"/>
    <dgm:cxn modelId="{55A58E08-BD0B-4958-90C4-1EEDFEECC57A}" type="presParOf" srcId="{5E3B8329-7824-474E-B84B-CDF6BF08E91F}" destId="{BE49907A-68C1-4600-AE32-D693C378DAEC}" srcOrd="1" destOrd="0" presId="urn:microsoft.com/office/officeart/2005/8/layout/hList9"/>
    <dgm:cxn modelId="{AE5D2EA6-EABE-4CF6-9BD9-AC508DB16538}" type="presParOf" srcId="{B419C33E-ED91-4599-B8D8-4F437772BC7E}" destId="{6B2F8907-0AC9-43F1-B3CC-9A238365838C}" srcOrd="7" destOrd="0" presId="urn:microsoft.com/office/officeart/2005/8/layout/hList9"/>
    <dgm:cxn modelId="{5BB9D315-904A-486B-8FA2-5FC8682501D3}" type="presParOf" srcId="{B419C33E-ED91-4599-B8D8-4F437772BC7E}" destId="{9CCB6B7C-4353-439E-97A9-60F00C799984}" srcOrd="8" destOrd="0" presId="urn:microsoft.com/office/officeart/2005/8/layout/hList9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DF776C-305E-4321-8009-F54B06183B9E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6FB335-0272-4AB3-8478-0C75F6C8EAE7}">
      <dgm:prSet phldrT="[Текст]"/>
      <dgm:spPr/>
      <dgm:t>
        <a:bodyPr/>
        <a:lstStyle/>
        <a:p>
          <a:r>
            <a:rPr lang="ru-RU" dirty="0" smtClean="0"/>
            <a:t>2.Вспомнить зрительный образ</a:t>
          </a:r>
          <a:endParaRPr lang="ru-RU" dirty="0"/>
        </a:p>
      </dgm:t>
    </dgm:pt>
    <dgm:pt modelId="{FB88615C-230D-4B9F-A12E-240239BA6284}" type="parTrans" cxnId="{B280738F-A6C0-4852-9D55-65F37A7E0E37}">
      <dgm:prSet/>
      <dgm:spPr/>
      <dgm:t>
        <a:bodyPr/>
        <a:lstStyle/>
        <a:p>
          <a:endParaRPr lang="ru-RU"/>
        </a:p>
      </dgm:t>
    </dgm:pt>
    <dgm:pt modelId="{9838E0CC-C9E6-402D-BB18-DCB927338C28}" type="sibTrans" cxnId="{B280738F-A6C0-4852-9D55-65F37A7E0E37}">
      <dgm:prSet/>
      <dgm:spPr/>
      <dgm:t>
        <a:bodyPr/>
        <a:lstStyle/>
        <a:p>
          <a:endParaRPr lang="ru-RU"/>
        </a:p>
      </dgm:t>
    </dgm:pt>
    <dgm:pt modelId="{19A717FC-6483-468C-8813-C33B41DEFD90}">
      <dgm:prSet phldrT="[Текст]"/>
      <dgm:spPr/>
      <dgm:t>
        <a:bodyPr/>
        <a:lstStyle/>
        <a:p>
          <a:r>
            <a:rPr lang="ru-RU" dirty="0" smtClean="0"/>
            <a:t>3.Разложить графему на элементы</a:t>
          </a:r>
          <a:endParaRPr lang="ru-RU" dirty="0"/>
        </a:p>
      </dgm:t>
    </dgm:pt>
    <dgm:pt modelId="{458AF719-DB92-429C-8AE2-CCA50F201A4E}" type="parTrans" cxnId="{AD1CF048-F3C1-4FF9-8F04-D929498BAB80}">
      <dgm:prSet/>
      <dgm:spPr/>
      <dgm:t>
        <a:bodyPr/>
        <a:lstStyle/>
        <a:p>
          <a:endParaRPr lang="ru-RU"/>
        </a:p>
      </dgm:t>
    </dgm:pt>
    <dgm:pt modelId="{A29E4BFA-4E2E-4F42-935D-B6F022FAB022}" type="sibTrans" cxnId="{AD1CF048-F3C1-4FF9-8F04-D929498BAB80}">
      <dgm:prSet/>
      <dgm:spPr/>
      <dgm:t>
        <a:bodyPr/>
        <a:lstStyle/>
        <a:p>
          <a:endParaRPr lang="ru-RU"/>
        </a:p>
      </dgm:t>
    </dgm:pt>
    <dgm:pt modelId="{B339F33C-CF23-41F6-8AE5-D65A4830C242}">
      <dgm:prSet phldrT="[Текст]"/>
      <dgm:spPr/>
      <dgm:t>
        <a:bodyPr/>
        <a:lstStyle/>
        <a:p>
          <a:r>
            <a:rPr lang="ru-RU" dirty="0" smtClean="0"/>
            <a:t>4.Соотнести элементы между собой  в пространстве)</a:t>
          </a:r>
          <a:endParaRPr lang="ru-RU" dirty="0"/>
        </a:p>
      </dgm:t>
    </dgm:pt>
    <dgm:pt modelId="{9BFFB3BC-F3D5-4BE9-BD89-C7E5CBF6DB37}" type="parTrans" cxnId="{078D61B3-FD9E-476C-8BA2-F07DA871D639}">
      <dgm:prSet/>
      <dgm:spPr/>
      <dgm:t>
        <a:bodyPr/>
        <a:lstStyle/>
        <a:p>
          <a:endParaRPr lang="ru-RU"/>
        </a:p>
      </dgm:t>
    </dgm:pt>
    <dgm:pt modelId="{A4330B45-F2FB-4E59-98BB-9B0F4BFEB183}" type="sibTrans" cxnId="{078D61B3-FD9E-476C-8BA2-F07DA871D639}">
      <dgm:prSet/>
      <dgm:spPr/>
      <dgm:t>
        <a:bodyPr/>
        <a:lstStyle/>
        <a:p>
          <a:endParaRPr lang="ru-RU"/>
        </a:p>
      </dgm:t>
    </dgm:pt>
    <dgm:pt modelId="{41B95AAE-A168-4FF4-8AC8-C9DA8B33543E}">
      <dgm:prSet phldrT="[Текст]"/>
      <dgm:spPr/>
      <dgm:t>
        <a:bodyPr/>
        <a:lstStyle/>
        <a:p>
          <a:r>
            <a:rPr lang="ru-RU" dirty="0" smtClean="0"/>
            <a:t>5.Определить последовательность воспроизведения элементов </a:t>
          </a:r>
          <a:endParaRPr lang="ru-RU" dirty="0"/>
        </a:p>
      </dgm:t>
    </dgm:pt>
    <dgm:pt modelId="{C1768425-196D-4869-8AC1-226CE4CF5261}" type="parTrans" cxnId="{CD3C47CB-B380-410F-A405-4CB820AA85FE}">
      <dgm:prSet/>
      <dgm:spPr/>
      <dgm:t>
        <a:bodyPr/>
        <a:lstStyle/>
        <a:p>
          <a:endParaRPr lang="ru-RU"/>
        </a:p>
      </dgm:t>
    </dgm:pt>
    <dgm:pt modelId="{90863874-3896-43FC-B52D-66501B4949FD}" type="sibTrans" cxnId="{CD3C47CB-B380-410F-A405-4CB820AA85FE}">
      <dgm:prSet/>
      <dgm:spPr/>
      <dgm:t>
        <a:bodyPr/>
        <a:lstStyle/>
        <a:p>
          <a:endParaRPr lang="ru-RU"/>
        </a:p>
      </dgm:t>
    </dgm:pt>
    <dgm:pt modelId="{65343134-1753-4965-BF4C-CF39134FC456}">
      <dgm:prSet phldrT="[Текст]"/>
      <dgm:spPr/>
      <dgm:t>
        <a:bodyPr/>
        <a:lstStyle/>
        <a:p>
          <a:r>
            <a:rPr lang="ru-RU" dirty="0" smtClean="0"/>
            <a:t>1.Осознать звук (работа слухового анализатора)</a:t>
          </a:r>
          <a:endParaRPr lang="ru-RU" dirty="0"/>
        </a:p>
      </dgm:t>
    </dgm:pt>
    <dgm:pt modelId="{EB540091-EF9E-490D-81D6-9962262B272E}" type="parTrans" cxnId="{8C20421A-ABBA-4C0F-83D3-D54D8338A3A7}">
      <dgm:prSet/>
      <dgm:spPr/>
      <dgm:t>
        <a:bodyPr/>
        <a:lstStyle/>
        <a:p>
          <a:endParaRPr lang="ru-RU"/>
        </a:p>
      </dgm:t>
    </dgm:pt>
    <dgm:pt modelId="{D21EBE72-A814-404C-8733-0C60F8FF9614}" type="sibTrans" cxnId="{8C20421A-ABBA-4C0F-83D3-D54D8338A3A7}">
      <dgm:prSet/>
      <dgm:spPr/>
      <dgm:t>
        <a:bodyPr/>
        <a:lstStyle/>
        <a:p>
          <a:endParaRPr lang="ru-RU"/>
        </a:p>
      </dgm:t>
    </dgm:pt>
    <dgm:pt modelId="{A58E4B86-ED43-4634-A2FE-C178452ECD63}" type="pres">
      <dgm:prSet presAssocID="{89DF776C-305E-4321-8009-F54B06183B9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4E783E-4915-4B22-B959-37535C7BA04B}" type="pres">
      <dgm:prSet presAssocID="{4D6FB335-0272-4AB3-8478-0C75F6C8EAE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6B7B8E-ACB8-4367-95B2-AAB7757B214E}" type="pres">
      <dgm:prSet presAssocID="{4D6FB335-0272-4AB3-8478-0C75F6C8EAE7}" presName="spNode" presStyleCnt="0"/>
      <dgm:spPr/>
    </dgm:pt>
    <dgm:pt modelId="{7FD9F039-E1A2-408C-AA20-7681203EADDD}" type="pres">
      <dgm:prSet presAssocID="{9838E0CC-C9E6-402D-BB18-DCB927338C28}" presName="sibTrans" presStyleLbl="sibTrans1D1" presStyleIdx="0" presStyleCnt="5"/>
      <dgm:spPr/>
      <dgm:t>
        <a:bodyPr/>
        <a:lstStyle/>
        <a:p>
          <a:endParaRPr lang="ru-RU"/>
        </a:p>
      </dgm:t>
    </dgm:pt>
    <dgm:pt modelId="{DEE64C9D-43B6-48BB-A41A-587FC9CC2904}" type="pres">
      <dgm:prSet presAssocID="{19A717FC-6483-468C-8813-C33B41DEFD9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E5CA51-9272-4C5D-B87B-3B2C61C48989}" type="pres">
      <dgm:prSet presAssocID="{19A717FC-6483-468C-8813-C33B41DEFD90}" presName="spNode" presStyleCnt="0"/>
      <dgm:spPr/>
    </dgm:pt>
    <dgm:pt modelId="{7101E4FD-AB47-4D2C-B705-7A243EBDD910}" type="pres">
      <dgm:prSet presAssocID="{A29E4BFA-4E2E-4F42-935D-B6F022FAB022}" presName="sibTrans" presStyleLbl="sibTrans1D1" presStyleIdx="1" presStyleCnt="5"/>
      <dgm:spPr/>
      <dgm:t>
        <a:bodyPr/>
        <a:lstStyle/>
        <a:p>
          <a:endParaRPr lang="ru-RU"/>
        </a:p>
      </dgm:t>
    </dgm:pt>
    <dgm:pt modelId="{A02E4786-28D0-403D-99FA-C6FDB75CA944}" type="pres">
      <dgm:prSet presAssocID="{B339F33C-CF23-41F6-8AE5-D65A4830C24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638D63-6A45-4D2D-9C37-875C4C89C8D8}" type="pres">
      <dgm:prSet presAssocID="{B339F33C-CF23-41F6-8AE5-D65A4830C242}" presName="spNode" presStyleCnt="0"/>
      <dgm:spPr/>
    </dgm:pt>
    <dgm:pt modelId="{0F6FDADF-437B-4A3A-B11E-37B0B0CEE31C}" type="pres">
      <dgm:prSet presAssocID="{A4330B45-F2FB-4E59-98BB-9B0F4BFEB183}" presName="sibTrans" presStyleLbl="sibTrans1D1" presStyleIdx="2" presStyleCnt="5"/>
      <dgm:spPr/>
      <dgm:t>
        <a:bodyPr/>
        <a:lstStyle/>
        <a:p>
          <a:endParaRPr lang="ru-RU"/>
        </a:p>
      </dgm:t>
    </dgm:pt>
    <dgm:pt modelId="{0DDEA98C-666D-45CB-9245-39E56EA129E0}" type="pres">
      <dgm:prSet presAssocID="{41B95AAE-A168-4FF4-8AC8-C9DA8B33543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13D9B-D288-48AE-9894-5E5861B03277}" type="pres">
      <dgm:prSet presAssocID="{41B95AAE-A168-4FF4-8AC8-C9DA8B33543E}" presName="spNode" presStyleCnt="0"/>
      <dgm:spPr/>
    </dgm:pt>
    <dgm:pt modelId="{4B3A433C-4471-40EF-93DB-FB8BC18DCC3E}" type="pres">
      <dgm:prSet presAssocID="{90863874-3896-43FC-B52D-66501B4949FD}" presName="sibTrans" presStyleLbl="sibTrans1D1" presStyleIdx="3" presStyleCnt="5"/>
      <dgm:spPr/>
      <dgm:t>
        <a:bodyPr/>
        <a:lstStyle/>
        <a:p>
          <a:endParaRPr lang="ru-RU"/>
        </a:p>
      </dgm:t>
    </dgm:pt>
    <dgm:pt modelId="{ED27651E-6B1D-4D7A-8C6E-B3EFA5308FD4}" type="pres">
      <dgm:prSet presAssocID="{65343134-1753-4965-BF4C-CF39134FC45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798C5C-D455-4AF4-BBF4-A03C0884DB76}" type="pres">
      <dgm:prSet presAssocID="{65343134-1753-4965-BF4C-CF39134FC456}" presName="spNode" presStyleCnt="0"/>
      <dgm:spPr/>
    </dgm:pt>
    <dgm:pt modelId="{C4741D1A-2E88-4F73-BC62-F55F6ACA00C7}" type="pres">
      <dgm:prSet presAssocID="{D21EBE72-A814-404C-8733-0C60F8FF9614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AD1CF048-F3C1-4FF9-8F04-D929498BAB80}" srcId="{89DF776C-305E-4321-8009-F54B06183B9E}" destId="{19A717FC-6483-468C-8813-C33B41DEFD90}" srcOrd="1" destOrd="0" parTransId="{458AF719-DB92-429C-8AE2-CCA50F201A4E}" sibTransId="{A29E4BFA-4E2E-4F42-935D-B6F022FAB022}"/>
    <dgm:cxn modelId="{1EADCD3C-D046-4636-B7D5-B45F78F4E21D}" type="presOf" srcId="{B339F33C-CF23-41F6-8AE5-D65A4830C242}" destId="{A02E4786-28D0-403D-99FA-C6FDB75CA944}" srcOrd="0" destOrd="0" presId="urn:microsoft.com/office/officeart/2005/8/layout/cycle5"/>
    <dgm:cxn modelId="{10F0C9B8-ECD3-4F84-BA35-0FDE9C073CD3}" type="presOf" srcId="{9838E0CC-C9E6-402D-BB18-DCB927338C28}" destId="{7FD9F039-E1A2-408C-AA20-7681203EADDD}" srcOrd="0" destOrd="0" presId="urn:microsoft.com/office/officeart/2005/8/layout/cycle5"/>
    <dgm:cxn modelId="{B1906B73-A484-4B9B-B711-A6D70CAECA5A}" type="presOf" srcId="{41B95AAE-A168-4FF4-8AC8-C9DA8B33543E}" destId="{0DDEA98C-666D-45CB-9245-39E56EA129E0}" srcOrd="0" destOrd="0" presId="urn:microsoft.com/office/officeart/2005/8/layout/cycle5"/>
    <dgm:cxn modelId="{B280738F-A6C0-4852-9D55-65F37A7E0E37}" srcId="{89DF776C-305E-4321-8009-F54B06183B9E}" destId="{4D6FB335-0272-4AB3-8478-0C75F6C8EAE7}" srcOrd="0" destOrd="0" parTransId="{FB88615C-230D-4B9F-A12E-240239BA6284}" sibTransId="{9838E0CC-C9E6-402D-BB18-DCB927338C28}"/>
    <dgm:cxn modelId="{7C1A6E95-827C-44B1-A572-DB0731780E95}" type="presOf" srcId="{90863874-3896-43FC-B52D-66501B4949FD}" destId="{4B3A433C-4471-40EF-93DB-FB8BC18DCC3E}" srcOrd="0" destOrd="0" presId="urn:microsoft.com/office/officeart/2005/8/layout/cycle5"/>
    <dgm:cxn modelId="{D943859D-2BB1-48B2-8F1B-2392763CE1FC}" type="presOf" srcId="{19A717FC-6483-468C-8813-C33B41DEFD90}" destId="{DEE64C9D-43B6-48BB-A41A-587FC9CC2904}" srcOrd="0" destOrd="0" presId="urn:microsoft.com/office/officeart/2005/8/layout/cycle5"/>
    <dgm:cxn modelId="{8C20421A-ABBA-4C0F-83D3-D54D8338A3A7}" srcId="{89DF776C-305E-4321-8009-F54B06183B9E}" destId="{65343134-1753-4965-BF4C-CF39134FC456}" srcOrd="4" destOrd="0" parTransId="{EB540091-EF9E-490D-81D6-9962262B272E}" sibTransId="{D21EBE72-A814-404C-8733-0C60F8FF9614}"/>
    <dgm:cxn modelId="{993B5798-9163-4687-9484-08E299BD57E3}" type="presOf" srcId="{D21EBE72-A814-404C-8733-0C60F8FF9614}" destId="{C4741D1A-2E88-4F73-BC62-F55F6ACA00C7}" srcOrd="0" destOrd="0" presId="urn:microsoft.com/office/officeart/2005/8/layout/cycle5"/>
    <dgm:cxn modelId="{33FAD551-3FD0-4E76-9F0A-853D07F46F2C}" type="presOf" srcId="{4D6FB335-0272-4AB3-8478-0C75F6C8EAE7}" destId="{2E4E783E-4915-4B22-B959-37535C7BA04B}" srcOrd="0" destOrd="0" presId="urn:microsoft.com/office/officeart/2005/8/layout/cycle5"/>
    <dgm:cxn modelId="{CD3C47CB-B380-410F-A405-4CB820AA85FE}" srcId="{89DF776C-305E-4321-8009-F54B06183B9E}" destId="{41B95AAE-A168-4FF4-8AC8-C9DA8B33543E}" srcOrd="3" destOrd="0" parTransId="{C1768425-196D-4869-8AC1-226CE4CF5261}" sibTransId="{90863874-3896-43FC-B52D-66501B4949FD}"/>
    <dgm:cxn modelId="{078D61B3-FD9E-476C-8BA2-F07DA871D639}" srcId="{89DF776C-305E-4321-8009-F54B06183B9E}" destId="{B339F33C-CF23-41F6-8AE5-D65A4830C242}" srcOrd="2" destOrd="0" parTransId="{9BFFB3BC-F3D5-4BE9-BD89-C7E5CBF6DB37}" sibTransId="{A4330B45-F2FB-4E59-98BB-9B0F4BFEB183}"/>
    <dgm:cxn modelId="{D7B716D0-1611-4755-9FE1-69CFD7B8BB04}" type="presOf" srcId="{A4330B45-F2FB-4E59-98BB-9B0F4BFEB183}" destId="{0F6FDADF-437B-4A3A-B11E-37B0B0CEE31C}" srcOrd="0" destOrd="0" presId="urn:microsoft.com/office/officeart/2005/8/layout/cycle5"/>
    <dgm:cxn modelId="{36DDCFFB-4653-4C6A-9113-65E8B2EEA81D}" type="presOf" srcId="{65343134-1753-4965-BF4C-CF39134FC456}" destId="{ED27651E-6B1D-4D7A-8C6E-B3EFA5308FD4}" srcOrd="0" destOrd="0" presId="urn:microsoft.com/office/officeart/2005/8/layout/cycle5"/>
    <dgm:cxn modelId="{F152FDF5-D7F7-4D23-9B98-5B32750BED41}" type="presOf" srcId="{89DF776C-305E-4321-8009-F54B06183B9E}" destId="{A58E4B86-ED43-4634-A2FE-C178452ECD63}" srcOrd="0" destOrd="0" presId="urn:microsoft.com/office/officeart/2005/8/layout/cycle5"/>
    <dgm:cxn modelId="{8C4302FF-7947-4CCF-88AD-491477F78B44}" type="presOf" srcId="{A29E4BFA-4E2E-4F42-935D-B6F022FAB022}" destId="{7101E4FD-AB47-4D2C-B705-7A243EBDD910}" srcOrd="0" destOrd="0" presId="urn:microsoft.com/office/officeart/2005/8/layout/cycle5"/>
    <dgm:cxn modelId="{FA819F19-3F76-4FE1-B13C-F4F4238DAA34}" type="presParOf" srcId="{A58E4B86-ED43-4634-A2FE-C178452ECD63}" destId="{2E4E783E-4915-4B22-B959-37535C7BA04B}" srcOrd="0" destOrd="0" presId="urn:microsoft.com/office/officeart/2005/8/layout/cycle5"/>
    <dgm:cxn modelId="{F70C6E7B-637B-4618-A450-05B8B29E974B}" type="presParOf" srcId="{A58E4B86-ED43-4634-A2FE-C178452ECD63}" destId="{1C6B7B8E-ACB8-4367-95B2-AAB7757B214E}" srcOrd="1" destOrd="0" presId="urn:microsoft.com/office/officeart/2005/8/layout/cycle5"/>
    <dgm:cxn modelId="{8C0034D9-CF4A-41AB-B866-BB8B88CE8317}" type="presParOf" srcId="{A58E4B86-ED43-4634-A2FE-C178452ECD63}" destId="{7FD9F039-E1A2-408C-AA20-7681203EADDD}" srcOrd="2" destOrd="0" presId="urn:microsoft.com/office/officeart/2005/8/layout/cycle5"/>
    <dgm:cxn modelId="{C1EFB3AD-A309-4DEE-8C19-FBC3F66BDCDE}" type="presParOf" srcId="{A58E4B86-ED43-4634-A2FE-C178452ECD63}" destId="{DEE64C9D-43B6-48BB-A41A-587FC9CC2904}" srcOrd="3" destOrd="0" presId="urn:microsoft.com/office/officeart/2005/8/layout/cycle5"/>
    <dgm:cxn modelId="{60AD0AC6-75F6-44BF-8EA4-882CE4E582C8}" type="presParOf" srcId="{A58E4B86-ED43-4634-A2FE-C178452ECD63}" destId="{3DE5CA51-9272-4C5D-B87B-3B2C61C48989}" srcOrd="4" destOrd="0" presId="urn:microsoft.com/office/officeart/2005/8/layout/cycle5"/>
    <dgm:cxn modelId="{2F2FC40A-4970-468F-8900-F8E841A80DAF}" type="presParOf" srcId="{A58E4B86-ED43-4634-A2FE-C178452ECD63}" destId="{7101E4FD-AB47-4D2C-B705-7A243EBDD910}" srcOrd="5" destOrd="0" presId="urn:microsoft.com/office/officeart/2005/8/layout/cycle5"/>
    <dgm:cxn modelId="{C854FC88-CDCC-4808-89EA-85EB7B8E3696}" type="presParOf" srcId="{A58E4B86-ED43-4634-A2FE-C178452ECD63}" destId="{A02E4786-28D0-403D-99FA-C6FDB75CA944}" srcOrd="6" destOrd="0" presId="urn:microsoft.com/office/officeart/2005/8/layout/cycle5"/>
    <dgm:cxn modelId="{A9ED9402-EFA1-40FB-98A3-B8DA21367226}" type="presParOf" srcId="{A58E4B86-ED43-4634-A2FE-C178452ECD63}" destId="{19638D63-6A45-4D2D-9C37-875C4C89C8D8}" srcOrd="7" destOrd="0" presId="urn:microsoft.com/office/officeart/2005/8/layout/cycle5"/>
    <dgm:cxn modelId="{2FF77973-4CE4-43B5-A7A4-2DCC2AAF5C0A}" type="presParOf" srcId="{A58E4B86-ED43-4634-A2FE-C178452ECD63}" destId="{0F6FDADF-437B-4A3A-B11E-37B0B0CEE31C}" srcOrd="8" destOrd="0" presId="urn:microsoft.com/office/officeart/2005/8/layout/cycle5"/>
    <dgm:cxn modelId="{63CE0179-8459-4F0B-A35D-F34C5CC9C102}" type="presParOf" srcId="{A58E4B86-ED43-4634-A2FE-C178452ECD63}" destId="{0DDEA98C-666D-45CB-9245-39E56EA129E0}" srcOrd="9" destOrd="0" presId="urn:microsoft.com/office/officeart/2005/8/layout/cycle5"/>
    <dgm:cxn modelId="{27E3642D-FED0-4B43-905E-D06C3D50BA48}" type="presParOf" srcId="{A58E4B86-ED43-4634-A2FE-C178452ECD63}" destId="{92913D9B-D288-48AE-9894-5E5861B03277}" srcOrd="10" destOrd="0" presId="urn:microsoft.com/office/officeart/2005/8/layout/cycle5"/>
    <dgm:cxn modelId="{C71B6112-D96B-4A9D-8C81-6B559A2366DF}" type="presParOf" srcId="{A58E4B86-ED43-4634-A2FE-C178452ECD63}" destId="{4B3A433C-4471-40EF-93DB-FB8BC18DCC3E}" srcOrd="11" destOrd="0" presId="urn:microsoft.com/office/officeart/2005/8/layout/cycle5"/>
    <dgm:cxn modelId="{48A2D3D9-3889-402C-A616-1CB5F89DF4E5}" type="presParOf" srcId="{A58E4B86-ED43-4634-A2FE-C178452ECD63}" destId="{ED27651E-6B1D-4D7A-8C6E-B3EFA5308FD4}" srcOrd="12" destOrd="0" presId="urn:microsoft.com/office/officeart/2005/8/layout/cycle5"/>
    <dgm:cxn modelId="{994D4246-A7C5-4D5E-A2A5-65F884499A16}" type="presParOf" srcId="{A58E4B86-ED43-4634-A2FE-C178452ECD63}" destId="{F1798C5C-D455-4AF4-BBF4-A03C0884DB76}" srcOrd="13" destOrd="0" presId="urn:microsoft.com/office/officeart/2005/8/layout/cycle5"/>
    <dgm:cxn modelId="{FF0609DF-5983-4BE3-9625-72B06C0EFD65}" type="presParOf" srcId="{A58E4B86-ED43-4634-A2FE-C178452ECD63}" destId="{C4741D1A-2E88-4F73-BC62-F55F6ACA00C7}" srcOrd="14" destOrd="0" presId="urn:microsoft.com/office/officeart/2005/8/layout/cycle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ECE64C-ECFC-442A-BD74-36CFE78C236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F16809-3D21-44D6-99FA-D1BECA327D1D}">
      <dgm:prSet phldrT="[Текст]"/>
      <dgm:spPr/>
      <dgm:t>
        <a:bodyPr/>
        <a:lstStyle/>
        <a:p>
          <a:r>
            <a:rPr lang="ru-RU" dirty="0" smtClean="0"/>
            <a:t>Печатная буква</a:t>
          </a:r>
          <a:endParaRPr lang="ru-RU" dirty="0"/>
        </a:p>
      </dgm:t>
    </dgm:pt>
    <dgm:pt modelId="{6AD65958-3549-47BA-9FA5-56FEF82C7F11}" type="parTrans" cxnId="{2B8E689E-FC8C-42F6-8DA1-3C96586BDA11}">
      <dgm:prSet/>
      <dgm:spPr/>
      <dgm:t>
        <a:bodyPr/>
        <a:lstStyle/>
        <a:p>
          <a:endParaRPr lang="ru-RU"/>
        </a:p>
      </dgm:t>
    </dgm:pt>
    <dgm:pt modelId="{3DC9A00A-9BA7-4459-BCFD-A27A37FF764B}" type="sibTrans" cxnId="{2B8E689E-FC8C-42F6-8DA1-3C96586BDA11}">
      <dgm:prSet/>
      <dgm:spPr/>
      <dgm:t>
        <a:bodyPr/>
        <a:lstStyle/>
        <a:p>
          <a:endParaRPr lang="ru-RU"/>
        </a:p>
      </dgm:t>
    </dgm:pt>
    <dgm:pt modelId="{6AC13FFA-842F-4680-8A9A-B84ED34E07B5}">
      <dgm:prSet phldrT="[Текст]"/>
      <dgm:spPr/>
      <dgm:t>
        <a:bodyPr/>
        <a:lstStyle/>
        <a:p>
          <a:r>
            <a:rPr lang="ru-RU" dirty="0" smtClean="0"/>
            <a:t>Заглавная </a:t>
          </a:r>
          <a:endParaRPr lang="ru-RU" dirty="0"/>
        </a:p>
      </dgm:t>
    </dgm:pt>
    <dgm:pt modelId="{3BBF05E2-695A-47A3-B089-A28A37C2F35D}" type="parTrans" cxnId="{7A1F5C7E-4DBA-42C7-94CE-E52BBC4C91A5}">
      <dgm:prSet/>
      <dgm:spPr/>
      <dgm:t>
        <a:bodyPr/>
        <a:lstStyle/>
        <a:p>
          <a:endParaRPr lang="ru-RU"/>
        </a:p>
      </dgm:t>
    </dgm:pt>
    <dgm:pt modelId="{F32C5650-DCAD-4A07-9EC3-8944F3B46EB5}" type="sibTrans" cxnId="{7A1F5C7E-4DBA-42C7-94CE-E52BBC4C91A5}">
      <dgm:prSet/>
      <dgm:spPr/>
      <dgm:t>
        <a:bodyPr/>
        <a:lstStyle/>
        <a:p>
          <a:endParaRPr lang="ru-RU"/>
        </a:p>
      </dgm:t>
    </dgm:pt>
    <dgm:pt modelId="{C614BCA0-34EC-4E67-A15B-07BBA54449A9}">
      <dgm:prSet phldrT="[Текст]"/>
      <dgm:spPr/>
      <dgm:t>
        <a:bodyPr/>
        <a:lstStyle/>
        <a:p>
          <a:r>
            <a:rPr lang="ru-RU" dirty="0" smtClean="0"/>
            <a:t>Строчная </a:t>
          </a:r>
          <a:endParaRPr lang="ru-RU" dirty="0"/>
        </a:p>
      </dgm:t>
    </dgm:pt>
    <dgm:pt modelId="{710F8A15-FE4E-4F95-BCD8-4371A7E7C1DF}" type="parTrans" cxnId="{0E07AA01-E71C-4A43-BCC4-BB848D52840D}">
      <dgm:prSet/>
      <dgm:spPr/>
      <dgm:t>
        <a:bodyPr/>
        <a:lstStyle/>
        <a:p>
          <a:endParaRPr lang="ru-RU"/>
        </a:p>
      </dgm:t>
    </dgm:pt>
    <dgm:pt modelId="{52CCF5F6-8C92-4007-BCD3-959E060CC9DC}" type="sibTrans" cxnId="{0E07AA01-E71C-4A43-BCC4-BB848D52840D}">
      <dgm:prSet/>
      <dgm:spPr/>
      <dgm:t>
        <a:bodyPr/>
        <a:lstStyle/>
        <a:p>
          <a:endParaRPr lang="ru-RU"/>
        </a:p>
      </dgm:t>
    </dgm:pt>
    <dgm:pt modelId="{F5C4FF85-9EED-493C-B051-9704EB6680E7}">
      <dgm:prSet phldrT="[Текст]"/>
      <dgm:spPr/>
      <dgm:t>
        <a:bodyPr/>
        <a:lstStyle/>
        <a:p>
          <a:r>
            <a:rPr lang="ru-RU" dirty="0" smtClean="0"/>
            <a:t>Рукописная буква</a:t>
          </a:r>
          <a:endParaRPr lang="ru-RU" dirty="0"/>
        </a:p>
      </dgm:t>
    </dgm:pt>
    <dgm:pt modelId="{33B020DB-4E44-4F9A-A3C9-1BD442844B88}" type="parTrans" cxnId="{0C78BA02-7B03-481A-A044-53E70B178E85}">
      <dgm:prSet/>
      <dgm:spPr/>
      <dgm:t>
        <a:bodyPr/>
        <a:lstStyle/>
        <a:p>
          <a:endParaRPr lang="ru-RU"/>
        </a:p>
      </dgm:t>
    </dgm:pt>
    <dgm:pt modelId="{D26D08DD-34DE-4B83-81CD-86D4E31024E4}" type="sibTrans" cxnId="{0C78BA02-7B03-481A-A044-53E70B178E85}">
      <dgm:prSet/>
      <dgm:spPr/>
      <dgm:t>
        <a:bodyPr/>
        <a:lstStyle/>
        <a:p>
          <a:endParaRPr lang="ru-RU"/>
        </a:p>
      </dgm:t>
    </dgm:pt>
    <dgm:pt modelId="{D0602C7B-5D2A-4018-9B6B-15799E893238}">
      <dgm:prSet phldrT="[Текст]"/>
      <dgm:spPr/>
      <dgm:t>
        <a:bodyPr/>
        <a:lstStyle/>
        <a:p>
          <a:r>
            <a:rPr lang="ru-RU" dirty="0" smtClean="0"/>
            <a:t>Заглавная </a:t>
          </a:r>
          <a:endParaRPr lang="ru-RU" dirty="0"/>
        </a:p>
      </dgm:t>
    </dgm:pt>
    <dgm:pt modelId="{81E473F6-720E-4176-9C57-99DA1D90CB4B}" type="parTrans" cxnId="{209C1669-B1A8-41B2-8FDE-30CE443AD141}">
      <dgm:prSet/>
      <dgm:spPr/>
      <dgm:t>
        <a:bodyPr/>
        <a:lstStyle/>
        <a:p>
          <a:endParaRPr lang="ru-RU"/>
        </a:p>
      </dgm:t>
    </dgm:pt>
    <dgm:pt modelId="{0CFED55A-0948-439A-9EA8-DCFAD2132F13}" type="sibTrans" cxnId="{209C1669-B1A8-41B2-8FDE-30CE443AD141}">
      <dgm:prSet/>
      <dgm:spPr/>
      <dgm:t>
        <a:bodyPr/>
        <a:lstStyle/>
        <a:p>
          <a:endParaRPr lang="ru-RU"/>
        </a:p>
      </dgm:t>
    </dgm:pt>
    <dgm:pt modelId="{C70A58CF-8F43-40DA-BE4E-43774D9B56FF}">
      <dgm:prSet phldrT="[Текст]"/>
      <dgm:spPr/>
      <dgm:t>
        <a:bodyPr/>
        <a:lstStyle/>
        <a:p>
          <a:r>
            <a:rPr lang="ru-RU" dirty="0" smtClean="0"/>
            <a:t>Строчная </a:t>
          </a:r>
          <a:endParaRPr lang="ru-RU" dirty="0"/>
        </a:p>
      </dgm:t>
    </dgm:pt>
    <dgm:pt modelId="{16CAA93C-CBC5-487E-BBBC-3A9CA118D377}" type="parTrans" cxnId="{D4A36A02-5C4D-4090-A977-25A9171BDBDF}">
      <dgm:prSet/>
      <dgm:spPr/>
      <dgm:t>
        <a:bodyPr/>
        <a:lstStyle/>
        <a:p>
          <a:endParaRPr lang="ru-RU"/>
        </a:p>
      </dgm:t>
    </dgm:pt>
    <dgm:pt modelId="{E663299A-CE8B-409C-ADB0-F135390964BF}" type="sibTrans" cxnId="{D4A36A02-5C4D-4090-A977-25A9171BDBDF}">
      <dgm:prSet/>
      <dgm:spPr/>
      <dgm:t>
        <a:bodyPr/>
        <a:lstStyle/>
        <a:p>
          <a:endParaRPr lang="ru-RU"/>
        </a:p>
      </dgm:t>
    </dgm:pt>
    <dgm:pt modelId="{3E1F678C-3B75-4380-8B94-6E79B3285814}" type="pres">
      <dgm:prSet presAssocID="{40ECE64C-ECFC-442A-BD74-36CFE78C236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25D28A1-85E3-4700-BE21-6FC729E4ECAD}" type="pres">
      <dgm:prSet presAssocID="{F3F16809-3D21-44D6-99FA-D1BECA327D1D}" presName="root" presStyleCnt="0"/>
      <dgm:spPr/>
    </dgm:pt>
    <dgm:pt modelId="{C5C10A4C-5954-4337-91AB-EF1C6E2787DB}" type="pres">
      <dgm:prSet presAssocID="{F3F16809-3D21-44D6-99FA-D1BECA327D1D}" presName="rootComposite" presStyleCnt="0"/>
      <dgm:spPr/>
    </dgm:pt>
    <dgm:pt modelId="{993D49B2-F182-4001-8BC2-CCFB1CC2DF33}" type="pres">
      <dgm:prSet presAssocID="{F3F16809-3D21-44D6-99FA-D1BECA327D1D}" presName="rootText" presStyleLbl="node1" presStyleIdx="0" presStyleCnt="2"/>
      <dgm:spPr/>
      <dgm:t>
        <a:bodyPr/>
        <a:lstStyle/>
        <a:p>
          <a:endParaRPr lang="ru-RU"/>
        </a:p>
      </dgm:t>
    </dgm:pt>
    <dgm:pt modelId="{1C420301-A8DD-484D-990A-15C899C903F7}" type="pres">
      <dgm:prSet presAssocID="{F3F16809-3D21-44D6-99FA-D1BECA327D1D}" presName="rootConnector" presStyleLbl="node1" presStyleIdx="0" presStyleCnt="2"/>
      <dgm:spPr/>
      <dgm:t>
        <a:bodyPr/>
        <a:lstStyle/>
        <a:p>
          <a:endParaRPr lang="ru-RU"/>
        </a:p>
      </dgm:t>
    </dgm:pt>
    <dgm:pt modelId="{47E049C8-E552-4347-841D-B807C50DCB3A}" type="pres">
      <dgm:prSet presAssocID="{F3F16809-3D21-44D6-99FA-D1BECA327D1D}" presName="childShape" presStyleCnt="0"/>
      <dgm:spPr/>
    </dgm:pt>
    <dgm:pt modelId="{3E6A3E71-699D-43B0-9B98-F140C55A2794}" type="pres">
      <dgm:prSet presAssocID="{3BBF05E2-695A-47A3-B089-A28A37C2F35D}" presName="Name13" presStyleLbl="parChTrans1D2" presStyleIdx="0" presStyleCnt="4"/>
      <dgm:spPr/>
      <dgm:t>
        <a:bodyPr/>
        <a:lstStyle/>
        <a:p>
          <a:endParaRPr lang="ru-RU"/>
        </a:p>
      </dgm:t>
    </dgm:pt>
    <dgm:pt modelId="{B6CF0F77-4A5B-489C-ABBD-BBD68B500384}" type="pres">
      <dgm:prSet presAssocID="{6AC13FFA-842F-4680-8A9A-B84ED34E07B5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BF85A4-A0F5-427C-A464-F2AE7AA2F8AA}" type="pres">
      <dgm:prSet presAssocID="{710F8A15-FE4E-4F95-BCD8-4371A7E7C1DF}" presName="Name13" presStyleLbl="parChTrans1D2" presStyleIdx="1" presStyleCnt="4"/>
      <dgm:spPr/>
      <dgm:t>
        <a:bodyPr/>
        <a:lstStyle/>
        <a:p>
          <a:endParaRPr lang="ru-RU"/>
        </a:p>
      </dgm:t>
    </dgm:pt>
    <dgm:pt modelId="{A46C5C08-813A-4495-B7FD-FFAB92018E53}" type="pres">
      <dgm:prSet presAssocID="{C614BCA0-34EC-4E67-A15B-07BBA54449A9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73735-5477-4950-862E-74F03D736876}" type="pres">
      <dgm:prSet presAssocID="{F5C4FF85-9EED-493C-B051-9704EB6680E7}" presName="root" presStyleCnt="0"/>
      <dgm:spPr/>
    </dgm:pt>
    <dgm:pt modelId="{A91F69B8-DE9A-425C-BF30-B49C0929FA4C}" type="pres">
      <dgm:prSet presAssocID="{F5C4FF85-9EED-493C-B051-9704EB6680E7}" presName="rootComposite" presStyleCnt="0"/>
      <dgm:spPr/>
    </dgm:pt>
    <dgm:pt modelId="{FF0DF55C-A31B-4CA9-8B57-BD4550DCE188}" type="pres">
      <dgm:prSet presAssocID="{F5C4FF85-9EED-493C-B051-9704EB6680E7}" presName="rootText" presStyleLbl="node1" presStyleIdx="1" presStyleCnt="2"/>
      <dgm:spPr/>
      <dgm:t>
        <a:bodyPr/>
        <a:lstStyle/>
        <a:p>
          <a:endParaRPr lang="ru-RU"/>
        </a:p>
      </dgm:t>
    </dgm:pt>
    <dgm:pt modelId="{B5448436-1468-417F-9A8B-8C22DBBD835C}" type="pres">
      <dgm:prSet presAssocID="{F5C4FF85-9EED-493C-B051-9704EB6680E7}" presName="rootConnector" presStyleLbl="node1" presStyleIdx="1" presStyleCnt="2"/>
      <dgm:spPr/>
      <dgm:t>
        <a:bodyPr/>
        <a:lstStyle/>
        <a:p>
          <a:endParaRPr lang="ru-RU"/>
        </a:p>
      </dgm:t>
    </dgm:pt>
    <dgm:pt modelId="{1527E2C0-2F8C-4ED3-B0E4-9C37027FC4FB}" type="pres">
      <dgm:prSet presAssocID="{F5C4FF85-9EED-493C-B051-9704EB6680E7}" presName="childShape" presStyleCnt="0"/>
      <dgm:spPr/>
    </dgm:pt>
    <dgm:pt modelId="{FE29B491-2FD7-433C-9ABF-F6BB22F8CC4C}" type="pres">
      <dgm:prSet presAssocID="{81E473F6-720E-4176-9C57-99DA1D90CB4B}" presName="Name13" presStyleLbl="parChTrans1D2" presStyleIdx="2" presStyleCnt="4"/>
      <dgm:spPr/>
      <dgm:t>
        <a:bodyPr/>
        <a:lstStyle/>
        <a:p>
          <a:endParaRPr lang="ru-RU"/>
        </a:p>
      </dgm:t>
    </dgm:pt>
    <dgm:pt modelId="{95FD98E1-E7D6-41CD-A1C7-D8A88E113EBD}" type="pres">
      <dgm:prSet presAssocID="{D0602C7B-5D2A-4018-9B6B-15799E893238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239EF-4ABF-4CDA-9D3D-C186DDC5195E}" type="pres">
      <dgm:prSet presAssocID="{16CAA93C-CBC5-487E-BBBC-3A9CA118D377}" presName="Name13" presStyleLbl="parChTrans1D2" presStyleIdx="3" presStyleCnt="4"/>
      <dgm:spPr/>
      <dgm:t>
        <a:bodyPr/>
        <a:lstStyle/>
        <a:p>
          <a:endParaRPr lang="ru-RU"/>
        </a:p>
      </dgm:t>
    </dgm:pt>
    <dgm:pt modelId="{7DF25E37-0CFD-441F-83BC-5615340EF7CF}" type="pres">
      <dgm:prSet presAssocID="{C70A58CF-8F43-40DA-BE4E-43774D9B56FF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6B5AFB-9FCC-4E9C-ADBE-E46D9202BCA0}" type="presOf" srcId="{3BBF05E2-695A-47A3-B089-A28A37C2F35D}" destId="{3E6A3E71-699D-43B0-9B98-F140C55A2794}" srcOrd="0" destOrd="0" presId="urn:microsoft.com/office/officeart/2005/8/layout/hierarchy3"/>
    <dgm:cxn modelId="{0E07AA01-E71C-4A43-BCC4-BB848D52840D}" srcId="{F3F16809-3D21-44D6-99FA-D1BECA327D1D}" destId="{C614BCA0-34EC-4E67-A15B-07BBA54449A9}" srcOrd="1" destOrd="0" parTransId="{710F8A15-FE4E-4F95-BCD8-4371A7E7C1DF}" sibTransId="{52CCF5F6-8C92-4007-BCD3-959E060CC9DC}"/>
    <dgm:cxn modelId="{9979F6AE-F0B3-4054-8445-FA89D99E09F9}" type="presOf" srcId="{16CAA93C-CBC5-487E-BBBC-3A9CA118D377}" destId="{24F239EF-4ABF-4CDA-9D3D-C186DDC5195E}" srcOrd="0" destOrd="0" presId="urn:microsoft.com/office/officeart/2005/8/layout/hierarchy3"/>
    <dgm:cxn modelId="{43E67420-3E8C-4555-839C-B996EF3582D7}" type="presOf" srcId="{F3F16809-3D21-44D6-99FA-D1BECA327D1D}" destId="{993D49B2-F182-4001-8BC2-CCFB1CC2DF33}" srcOrd="0" destOrd="0" presId="urn:microsoft.com/office/officeart/2005/8/layout/hierarchy3"/>
    <dgm:cxn modelId="{D4A36A02-5C4D-4090-A977-25A9171BDBDF}" srcId="{F5C4FF85-9EED-493C-B051-9704EB6680E7}" destId="{C70A58CF-8F43-40DA-BE4E-43774D9B56FF}" srcOrd="1" destOrd="0" parTransId="{16CAA93C-CBC5-487E-BBBC-3A9CA118D377}" sibTransId="{E663299A-CE8B-409C-ADB0-F135390964BF}"/>
    <dgm:cxn modelId="{6AEEEE0D-30DF-4CE9-AF9F-0C79E1AF5533}" type="presOf" srcId="{710F8A15-FE4E-4F95-BCD8-4371A7E7C1DF}" destId="{DFBF85A4-A0F5-427C-A464-F2AE7AA2F8AA}" srcOrd="0" destOrd="0" presId="urn:microsoft.com/office/officeart/2005/8/layout/hierarchy3"/>
    <dgm:cxn modelId="{741A7501-006B-43DF-AAF9-14B4F7E54D8A}" type="presOf" srcId="{F3F16809-3D21-44D6-99FA-D1BECA327D1D}" destId="{1C420301-A8DD-484D-990A-15C899C903F7}" srcOrd="1" destOrd="0" presId="urn:microsoft.com/office/officeart/2005/8/layout/hierarchy3"/>
    <dgm:cxn modelId="{083F344C-3FF7-43D0-AAF9-E906E4E0F687}" type="presOf" srcId="{F5C4FF85-9EED-493C-B051-9704EB6680E7}" destId="{B5448436-1468-417F-9A8B-8C22DBBD835C}" srcOrd="1" destOrd="0" presId="urn:microsoft.com/office/officeart/2005/8/layout/hierarchy3"/>
    <dgm:cxn modelId="{2B8E689E-FC8C-42F6-8DA1-3C96586BDA11}" srcId="{40ECE64C-ECFC-442A-BD74-36CFE78C2367}" destId="{F3F16809-3D21-44D6-99FA-D1BECA327D1D}" srcOrd="0" destOrd="0" parTransId="{6AD65958-3549-47BA-9FA5-56FEF82C7F11}" sibTransId="{3DC9A00A-9BA7-4459-BCFD-A27A37FF764B}"/>
    <dgm:cxn modelId="{CC7E48F0-3515-469B-A900-26AF99442977}" type="presOf" srcId="{D0602C7B-5D2A-4018-9B6B-15799E893238}" destId="{95FD98E1-E7D6-41CD-A1C7-D8A88E113EBD}" srcOrd="0" destOrd="0" presId="urn:microsoft.com/office/officeart/2005/8/layout/hierarchy3"/>
    <dgm:cxn modelId="{EE6026FD-1780-41DE-B8A0-244292A370AA}" type="presOf" srcId="{F5C4FF85-9EED-493C-B051-9704EB6680E7}" destId="{FF0DF55C-A31B-4CA9-8B57-BD4550DCE188}" srcOrd="0" destOrd="0" presId="urn:microsoft.com/office/officeart/2005/8/layout/hierarchy3"/>
    <dgm:cxn modelId="{F84211BE-2C91-449E-885F-46D667782F7A}" type="presOf" srcId="{6AC13FFA-842F-4680-8A9A-B84ED34E07B5}" destId="{B6CF0F77-4A5B-489C-ABBD-BBD68B500384}" srcOrd="0" destOrd="0" presId="urn:microsoft.com/office/officeart/2005/8/layout/hierarchy3"/>
    <dgm:cxn modelId="{0F65D728-72D9-4F26-8063-AED0C44EDCB0}" type="presOf" srcId="{40ECE64C-ECFC-442A-BD74-36CFE78C2367}" destId="{3E1F678C-3B75-4380-8B94-6E79B3285814}" srcOrd="0" destOrd="0" presId="urn:microsoft.com/office/officeart/2005/8/layout/hierarchy3"/>
    <dgm:cxn modelId="{24F7F13B-0307-4EA4-80B3-AFF5087F3F3B}" type="presOf" srcId="{C70A58CF-8F43-40DA-BE4E-43774D9B56FF}" destId="{7DF25E37-0CFD-441F-83BC-5615340EF7CF}" srcOrd="0" destOrd="0" presId="urn:microsoft.com/office/officeart/2005/8/layout/hierarchy3"/>
    <dgm:cxn modelId="{7A1F5C7E-4DBA-42C7-94CE-E52BBC4C91A5}" srcId="{F3F16809-3D21-44D6-99FA-D1BECA327D1D}" destId="{6AC13FFA-842F-4680-8A9A-B84ED34E07B5}" srcOrd="0" destOrd="0" parTransId="{3BBF05E2-695A-47A3-B089-A28A37C2F35D}" sibTransId="{F32C5650-DCAD-4A07-9EC3-8944F3B46EB5}"/>
    <dgm:cxn modelId="{0C78BA02-7B03-481A-A044-53E70B178E85}" srcId="{40ECE64C-ECFC-442A-BD74-36CFE78C2367}" destId="{F5C4FF85-9EED-493C-B051-9704EB6680E7}" srcOrd="1" destOrd="0" parTransId="{33B020DB-4E44-4F9A-A3C9-1BD442844B88}" sibTransId="{D26D08DD-34DE-4B83-81CD-86D4E31024E4}"/>
    <dgm:cxn modelId="{BC24FD79-6E22-4616-B770-F6357DF44BAB}" type="presOf" srcId="{C614BCA0-34EC-4E67-A15B-07BBA54449A9}" destId="{A46C5C08-813A-4495-B7FD-FFAB92018E53}" srcOrd="0" destOrd="0" presId="urn:microsoft.com/office/officeart/2005/8/layout/hierarchy3"/>
    <dgm:cxn modelId="{52F26646-FE41-4354-821E-6845CA5DA402}" type="presOf" srcId="{81E473F6-720E-4176-9C57-99DA1D90CB4B}" destId="{FE29B491-2FD7-433C-9ABF-F6BB22F8CC4C}" srcOrd="0" destOrd="0" presId="urn:microsoft.com/office/officeart/2005/8/layout/hierarchy3"/>
    <dgm:cxn modelId="{209C1669-B1A8-41B2-8FDE-30CE443AD141}" srcId="{F5C4FF85-9EED-493C-B051-9704EB6680E7}" destId="{D0602C7B-5D2A-4018-9B6B-15799E893238}" srcOrd="0" destOrd="0" parTransId="{81E473F6-720E-4176-9C57-99DA1D90CB4B}" sibTransId="{0CFED55A-0948-439A-9EA8-DCFAD2132F13}"/>
    <dgm:cxn modelId="{8C5A01B3-DC38-4111-9120-169DD5FEBB6B}" type="presParOf" srcId="{3E1F678C-3B75-4380-8B94-6E79B3285814}" destId="{A25D28A1-85E3-4700-BE21-6FC729E4ECAD}" srcOrd="0" destOrd="0" presId="urn:microsoft.com/office/officeart/2005/8/layout/hierarchy3"/>
    <dgm:cxn modelId="{605E4C14-6A03-4D4A-B2B0-FB49CA3BFAA8}" type="presParOf" srcId="{A25D28A1-85E3-4700-BE21-6FC729E4ECAD}" destId="{C5C10A4C-5954-4337-91AB-EF1C6E2787DB}" srcOrd="0" destOrd="0" presId="urn:microsoft.com/office/officeart/2005/8/layout/hierarchy3"/>
    <dgm:cxn modelId="{40B3E08C-6BE1-4AA5-BB10-2DA2180979BC}" type="presParOf" srcId="{C5C10A4C-5954-4337-91AB-EF1C6E2787DB}" destId="{993D49B2-F182-4001-8BC2-CCFB1CC2DF33}" srcOrd="0" destOrd="0" presId="urn:microsoft.com/office/officeart/2005/8/layout/hierarchy3"/>
    <dgm:cxn modelId="{41370DE9-3D65-4A54-B4E4-9F6802AB38E6}" type="presParOf" srcId="{C5C10A4C-5954-4337-91AB-EF1C6E2787DB}" destId="{1C420301-A8DD-484D-990A-15C899C903F7}" srcOrd="1" destOrd="0" presId="urn:microsoft.com/office/officeart/2005/8/layout/hierarchy3"/>
    <dgm:cxn modelId="{01C287F3-48F8-43B1-9B79-259D3A070AEC}" type="presParOf" srcId="{A25D28A1-85E3-4700-BE21-6FC729E4ECAD}" destId="{47E049C8-E552-4347-841D-B807C50DCB3A}" srcOrd="1" destOrd="0" presId="urn:microsoft.com/office/officeart/2005/8/layout/hierarchy3"/>
    <dgm:cxn modelId="{EDF8507A-FC11-4E40-8E68-CF7521FBCDA6}" type="presParOf" srcId="{47E049C8-E552-4347-841D-B807C50DCB3A}" destId="{3E6A3E71-699D-43B0-9B98-F140C55A2794}" srcOrd="0" destOrd="0" presId="urn:microsoft.com/office/officeart/2005/8/layout/hierarchy3"/>
    <dgm:cxn modelId="{ABE885EC-CCEC-464B-8B40-1DA2DAC1D802}" type="presParOf" srcId="{47E049C8-E552-4347-841D-B807C50DCB3A}" destId="{B6CF0F77-4A5B-489C-ABBD-BBD68B500384}" srcOrd="1" destOrd="0" presId="urn:microsoft.com/office/officeart/2005/8/layout/hierarchy3"/>
    <dgm:cxn modelId="{5FAAC626-FBE1-4C1D-8B32-C21D03770F30}" type="presParOf" srcId="{47E049C8-E552-4347-841D-B807C50DCB3A}" destId="{DFBF85A4-A0F5-427C-A464-F2AE7AA2F8AA}" srcOrd="2" destOrd="0" presId="urn:microsoft.com/office/officeart/2005/8/layout/hierarchy3"/>
    <dgm:cxn modelId="{0D288A4A-0EF9-4F82-8575-B32D2126B97B}" type="presParOf" srcId="{47E049C8-E552-4347-841D-B807C50DCB3A}" destId="{A46C5C08-813A-4495-B7FD-FFAB92018E53}" srcOrd="3" destOrd="0" presId="urn:microsoft.com/office/officeart/2005/8/layout/hierarchy3"/>
    <dgm:cxn modelId="{41003D4A-EFCA-4983-A71F-8551E788ACDA}" type="presParOf" srcId="{3E1F678C-3B75-4380-8B94-6E79B3285814}" destId="{00673735-5477-4950-862E-74F03D736876}" srcOrd="1" destOrd="0" presId="urn:microsoft.com/office/officeart/2005/8/layout/hierarchy3"/>
    <dgm:cxn modelId="{B42722F1-8C77-4A73-B703-437B91B08ABB}" type="presParOf" srcId="{00673735-5477-4950-862E-74F03D736876}" destId="{A91F69B8-DE9A-425C-BF30-B49C0929FA4C}" srcOrd="0" destOrd="0" presId="urn:microsoft.com/office/officeart/2005/8/layout/hierarchy3"/>
    <dgm:cxn modelId="{AAF5AAB4-2D0F-419B-AFE9-69364156F31E}" type="presParOf" srcId="{A91F69B8-DE9A-425C-BF30-B49C0929FA4C}" destId="{FF0DF55C-A31B-4CA9-8B57-BD4550DCE188}" srcOrd="0" destOrd="0" presId="urn:microsoft.com/office/officeart/2005/8/layout/hierarchy3"/>
    <dgm:cxn modelId="{7DD4B268-DD96-4545-8394-70D1C6CF45F4}" type="presParOf" srcId="{A91F69B8-DE9A-425C-BF30-B49C0929FA4C}" destId="{B5448436-1468-417F-9A8B-8C22DBBD835C}" srcOrd="1" destOrd="0" presId="urn:microsoft.com/office/officeart/2005/8/layout/hierarchy3"/>
    <dgm:cxn modelId="{85C98F98-219D-4B27-AEDB-7E5DCA83AC51}" type="presParOf" srcId="{00673735-5477-4950-862E-74F03D736876}" destId="{1527E2C0-2F8C-4ED3-B0E4-9C37027FC4FB}" srcOrd="1" destOrd="0" presId="urn:microsoft.com/office/officeart/2005/8/layout/hierarchy3"/>
    <dgm:cxn modelId="{FA52DC4B-DBCC-48FC-8245-BFC5BF757841}" type="presParOf" srcId="{1527E2C0-2F8C-4ED3-B0E4-9C37027FC4FB}" destId="{FE29B491-2FD7-433C-9ABF-F6BB22F8CC4C}" srcOrd="0" destOrd="0" presId="urn:microsoft.com/office/officeart/2005/8/layout/hierarchy3"/>
    <dgm:cxn modelId="{8FFA97CC-4B87-47C7-9C24-44235C32297F}" type="presParOf" srcId="{1527E2C0-2F8C-4ED3-B0E4-9C37027FC4FB}" destId="{95FD98E1-E7D6-41CD-A1C7-D8A88E113EBD}" srcOrd="1" destOrd="0" presId="urn:microsoft.com/office/officeart/2005/8/layout/hierarchy3"/>
    <dgm:cxn modelId="{23B1B980-A243-4BC1-924A-87A335C780CA}" type="presParOf" srcId="{1527E2C0-2F8C-4ED3-B0E4-9C37027FC4FB}" destId="{24F239EF-4ABF-4CDA-9D3D-C186DDC5195E}" srcOrd="2" destOrd="0" presId="urn:microsoft.com/office/officeart/2005/8/layout/hierarchy3"/>
    <dgm:cxn modelId="{F69AEFB6-8665-49A5-A953-C9F095F60A61}" type="presParOf" srcId="{1527E2C0-2F8C-4ED3-B0E4-9C37027FC4FB}" destId="{7DF25E37-0CFD-441F-83BC-5615340EF7CF}" srcOrd="3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43E8B5-A5D5-46A6-8A1C-CE4F27C14EE7}" type="doc">
      <dgm:prSet loTypeId="urn:microsoft.com/office/officeart/2005/8/layout/radial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E510F58-B468-4E16-8EDC-C908BCF07191}">
      <dgm:prSet phldrT="[Текст]"/>
      <dgm:spPr/>
      <dgm:t>
        <a:bodyPr/>
        <a:lstStyle/>
        <a:p>
          <a:r>
            <a:rPr lang="ru-RU" dirty="0" smtClean="0"/>
            <a:t>Трудности </a:t>
          </a:r>
          <a:endParaRPr lang="ru-RU" dirty="0"/>
        </a:p>
      </dgm:t>
    </dgm:pt>
    <dgm:pt modelId="{A1EDBE1D-D4D2-4AA3-85FC-531AD7D79582}" type="parTrans" cxnId="{4E084616-0BE3-4BEB-86F9-EC574E01C7F6}">
      <dgm:prSet/>
      <dgm:spPr/>
      <dgm:t>
        <a:bodyPr/>
        <a:lstStyle/>
        <a:p>
          <a:endParaRPr lang="ru-RU"/>
        </a:p>
      </dgm:t>
    </dgm:pt>
    <dgm:pt modelId="{9E8DB3DB-568E-48E4-B411-979DC7E763E2}" type="sibTrans" cxnId="{4E084616-0BE3-4BEB-86F9-EC574E01C7F6}">
      <dgm:prSet/>
      <dgm:spPr/>
      <dgm:t>
        <a:bodyPr/>
        <a:lstStyle/>
        <a:p>
          <a:endParaRPr lang="ru-RU"/>
        </a:p>
      </dgm:t>
    </dgm:pt>
    <dgm:pt modelId="{CC6F1E73-77BF-4F46-8719-72B4DD44E563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dirty="0" smtClean="0"/>
            <a:t>Зеркальное письмо</a:t>
          </a:r>
          <a:endParaRPr lang="ru-RU" dirty="0"/>
        </a:p>
      </dgm:t>
    </dgm:pt>
    <dgm:pt modelId="{2DDB9DAE-7600-47A8-82C8-FD5BAA2B8845}" type="parTrans" cxnId="{54DB9265-7781-4DA8-9007-2FD1CDC332B1}">
      <dgm:prSet/>
      <dgm:spPr/>
      <dgm:t>
        <a:bodyPr/>
        <a:lstStyle/>
        <a:p>
          <a:endParaRPr lang="ru-RU"/>
        </a:p>
      </dgm:t>
    </dgm:pt>
    <dgm:pt modelId="{B448FEA0-2B9A-4F6B-A670-AE1BA6B5B299}" type="sibTrans" cxnId="{54DB9265-7781-4DA8-9007-2FD1CDC332B1}">
      <dgm:prSet/>
      <dgm:spPr/>
      <dgm:t>
        <a:bodyPr/>
        <a:lstStyle/>
        <a:p>
          <a:endParaRPr lang="ru-RU"/>
        </a:p>
      </dgm:t>
    </dgm:pt>
    <dgm:pt modelId="{B6FB8E96-0204-498C-B7DF-EE2C9C540E07}">
      <dgm:prSet phldrT="[Текст]"/>
      <dgm:spPr>
        <a:solidFill>
          <a:schemeClr val="accent1"/>
        </a:solidFill>
      </dgm:spPr>
      <dgm:t>
        <a:bodyPr/>
        <a:lstStyle/>
        <a:p>
          <a:r>
            <a:rPr lang="ru-RU" dirty="0" smtClean="0"/>
            <a:t>Несоответствие размеров элементов букв</a:t>
          </a:r>
          <a:endParaRPr lang="ru-RU" dirty="0"/>
        </a:p>
      </dgm:t>
    </dgm:pt>
    <dgm:pt modelId="{881A7E40-B6C3-4763-B1FF-A3EA19EC1F54}" type="parTrans" cxnId="{7F2D4DA0-2D27-46DD-9680-A8ADD1DCE910}">
      <dgm:prSet/>
      <dgm:spPr/>
      <dgm:t>
        <a:bodyPr/>
        <a:lstStyle/>
        <a:p>
          <a:endParaRPr lang="ru-RU"/>
        </a:p>
      </dgm:t>
    </dgm:pt>
    <dgm:pt modelId="{7F223D40-001D-41AA-BAC5-62C5FE7CD1BD}" type="sibTrans" cxnId="{7F2D4DA0-2D27-46DD-9680-A8ADD1DCE910}">
      <dgm:prSet/>
      <dgm:spPr/>
      <dgm:t>
        <a:bodyPr/>
        <a:lstStyle/>
        <a:p>
          <a:endParaRPr lang="ru-RU"/>
        </a:p>
      </dgm:t>
    </dgm:pt>
    <dgm:pt modelId="{A6C6AE26-3B87-416F-8448-0031B3B82ED2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Колебания высоты и наклона букв</a:t>
          </a:r>
          <a:endParaRPr lang="ru-RU" dirty="0"/>
        </a:p>
      </dgm:t>
    </dgm:pt>
    <dgm:pt modelId="{C3FE2CBE-A7B3-4A71-988D-8D7F7C9AD289}" type="parTrans" cxnId="{A70EFCBF-81A7-47AA-B08E-77C5024BB36B}">
      <dgm:prSet/>
      <dgm:spPr/>
      <dgm:t>
        <a:bodyPr/>
        <a:lstStyle/>
        <a:p>
          <a:endParaRPr lang="ru-RU"/>
        </a:p>
      </dgm:t>
    </dgm:pt>
    <dgm:pt modelId="{4011C42A-DE49-402F-84A7-4D2C73F1B25A}" type="sibTrans" cxnId="{A70EFCBF-81A7-47AA-B08E-77C5024BB36B}">
      <dgm:prSet/>
      <dgm:spPr/>
      <dgm:t>
        <a:bodyPr/>
        <a:lstStyle/>
        <a:p>
          <a:endParaRPr lang="ru-RU"/>
        </a:p>
      </dgm:t>
    </dgm:pt>
    <dgm:pt modelId="{545F0682-F2E0-4B2C-A3D4-CF7E721D07F4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 smtClean="0"/>
            <a:t>Ориентировка на тетрадном листе, удержание  строки</a:t>
          </a:r>
          <a:endParaRPr lang="ru-RU" dirty="0"/>
        </a:p>
      </dgm:t>
    </dgm:pt>
    <dgm:pt modelId="{88B578C2-0AD7-4454-B360-918B9A9BCDF1}" type="parTrans" cxnId="{2F90488A-60D1-4CB8-B3ED-450F09FFC7F5}">
      <dgm:prSet/>
      <dgm:spPr/>
      <dgm:t>
        <a:bodyPr/>
        <a:lstStyle/>
        <a:p>
          <a:endParaRPr lang="ru-RU"/>
        </a:p>
      </dgm:t>
    </dgm:pt>
    <dgm:pt modelId="{01024A2F-BA37-40B4-8C6A-022776C051C5}" type="sibTrans" cxnId="{2F90488A-60D1-4CB8-B3ED-450F09FFC7F5}">
      <dgm:prSet/>
      <dgm:spPr/>
      <dgm:t>
        <a:bodyPr/>
        <a:lstStyle/>
        <a:p>
          <a:endParaRPr lang="ru-RU"/>
        </a:p>
      </dgm:t>
    </dgm:pt>
    <dgm:pt modelId="{1D8C729D-D548-4EFD-923E-E5DE3888F512}" type="pres">
      <dgm:prSet presAssocID="{5043E8B5-A5D5-46A6-8A1C-CE4F27C14EE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C0A78B-5A41-456A-8978-1A7B7514E504}" type="pres">
      <dgm:prSet presAssocID="{2E510F58-B468-4E16-8EDC-C908BCF07191}" presName="centerShape" presStyleLbl="node0" presStyleIdx="0" presStyleCnt="1"/>
      <dgm:spPr/>
      <dgm:t>
        <a:bodyPr/>
        <a:lstStyle/>
        <a:p>
          <a:endParaRPr lang="ru-RU"/>
        </a:p>
      </dgm:t>
    </dgm:pt>
    <dgm:pt modelId="{6C816FF0-0CE5-48F0-B9D1-0E43EA4F50D4}" type="pres">
      <dgm:prSet presAssocID="{2DDB9DAE-7600-47A8-82C8-FD5BAA2B8845}" presName="parTrans" presStyleLbl="sibTrans2D1" presStyleIdx="0" presStyleCnt="4"/>
      <dgm:spPr/>
      <dgm:t>
        <a:bodyPr/>
        <a:lstStyle/>
        <a:p>
          <a:endParaRPr lang="ru-RU"/>
        </a:p>
      </dgm:t>
    </dgm:pt>
    <dgm:pt modelId="{13E6B79A-E973-487C-883A-B897DFFF57D3}" type="pres">
      <dgm:prSet presAssocID="{2DDB9DAE-7600-47A8-82C8-FD5BAA2B8845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A9107BF3-43F0-4736-8275-8AEC72752749}" type="pres">
      <dgm:prSet presAssocID="{CC6F1E73-77BF-4F46-8719-72B4DD44E563}" presName="node" presStyleLbl="node1" presStyleIdx="0" presStyleCnt="4" custScaleX="196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E48DA-7D1F-499F-BF82-7349E9F38760}" type="pres">
      <dgm:prSet presAssocID="{881A7E40-B6C3-4763-B1FF-A3EA19EC1F54}" presName="parTrans" presStyleLbl="sibTrans2D1" presStyleIdx="1" presStyleCnt="4"/>
      <dgm:spPr/>
      <dgm:t>
        <a:bodyPr/>
        <a:lstStyle/>
        <a:p>
          <a:endParaRPr lang="ru-RU"/>
        </a:p>
      </dgm:t>
    </dgm:pt>
    <dgm:pt modelId="{ED028E04-D66C-4314-830A-9BAF55EA2708}" type="pres">
      <dgm:prSet presAssocID="{881A7E40-B6C3-4763-B1FF-A3EA19EC1F54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840C3869-A8F9-47D1-8FDE-E473875CD8B4}" type="pres">
      <dgm:prSet presAssocID="{B6FB8E96-0204-498C-B7DF-EE2C9C540E07}" presName="node" presStyleLbl="node1" presStyleIdx="1" presStyleCnt="4" custScaleX="164719" custScaleY="93952" custRadScaleRad="130957" custRadScaleInc="33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64CD1-4FB3-4609-8844-016F60E8904E}" type="pres">
      <dgm:prSet presAssocID="{C3FE2CBE-A7B3-4A71-988D-8D7F7C9AD289}" presName="parTrans" presStyleLbl="sibTrans2D1" presStyleIdx="2" presStyleCnt="4"/>
      <dgm:spPr/>
      <dgm:t>
        <a:bodyPr/>
        <a:lstStyle/>
        <a:p>
          <a:endParaRPr lang="ru-RU"/>
        </a:p>
      </dgm:t>
    </dgm:pt>
    <dgm:pt modelId="{8C3B2206-8A84-4229-BCD4-502480B2C600}" type="pres">
      <dgm:prSet presAssocID="{C3FE2CBE-A7B3-4A71-988D-8D7F7C9AD289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10C20850-F8FB-4A20-8006-4DE9EB840C3D}" type="pres">
      <dgm:prSet presAssocID="{A6C6AE26-3B87-416F-8448-0031B3B82ED2}" presName="node" presStyleLbl="node1" presStyleIdx="2" presStyleCnt="4" custScaleX="214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2813F-FA97-446E-9B87-B9080805FB0E}" type="pres">
      <dgm:prSet presAssocID="{88B578C2-0AD7-4454-B360-918B9A9BCDF1}" presName="parTrans" presStyleLbl="sibTrans2D1" presStyleIdx="3" presStyleCnt="4"/>
      <dgm:spPr/>
      <dgm:t>
        <a:bodyPr/>
        <a:lstStyle/>
        <a:p>
          <a:endParaRPr lang="ru-RU"/>
        </a:p>
      </dgm:t>
    </dgm:pt>
    <dgm:pt modelId="{CAA35C9B-C30A-46C4-A2FE-32DD22954F76}" type="pres">
      <dgm:prSet presAssocID="{88B578C2-0AD7-4454-B360-918B9A9BCDF1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6E78F5B2-0F7C-494F-A8B1-CBDDA3DC6621}" type="pres">
      <dgm:prSet presAssocID="{545F0682-F2E0-4B2C-A3D4-CF7E721D07F4}" presName="node" presStyleLbl="node1" presStyleIdx="3" presStyleCnt="4" custScaleX="161552" custScaleY="93377" custRadScaleRad="156647" custRadScaleInc="-27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2D4DA0-2D27-46DD-9680-A8ADD1DCE910}" srcId="{2E510F58-B468-4E16-8EDC-C908BCF07191}" destId="{B6FB8E96-0204-498C-B7DF-EE2C9C540E07}" srcOrd="1" destOrd="0" parTransId="{881A7E40-B6C3-4763-B1FF-A3EA19EC1F54}" sibTransId="{7F223D40-001D-41AA-BAC5-62C5FE7CD1BD}"/>
    <dgm:cxn modelId="{54DB9265-7781-4DA8-9007-2FD1CDC332B1}" srcId="{2E510F58-B468-4E16-8EDC-C908BCF07191}" destId="{CC6F1E73-77BF-4F46-8719-72B4DD44E563}" srcOrd="0" destOrd="0" parTransId="{2DDB9DAE-7600-47A8-82C8-FD5BAA2B8845}" sibTransId="{B448FEA0-2B9A-4F6B-A670-AE1BA6B5B299}"/>
    <dgm:cxn modelId="{D008BECE-A27A-4A61-8210-7BCC261BBEF2}" type="presOf" srcId="{CC6F1E73-77BF-4F46-8719-72B4DD44E563}" destId="{A9107BF3-43F0-4736-8275-8AEC72752749}" srcOrd="0" destOrd="0" presId="urn:microsoft.com/office/officeart/2005/8/layout/radial5"/>
    <dgm:cxn modelId="{C64C050A-B57B-43D5-80C1-9A0427A474A4}" type="presOf" srcId="{2E510F58-B468-4E16-8EDC-C908BCF07191}" destId="{9EC0A78B-5A41-456A-8978-1A7B7514E504}" srcOrd="0" destOrd="0" presId="urn:microsoft.com/office/officeart/2005/8/layout/radial5"/>
    <dgm:cxn modelId="{35B9EE81-141D-4CB9-BB06-0DE7638833CA}" type="presOf" srcId="{88B578C2-0AD7-4454-B360-918B9A9BCDF1}" destId="{6942813F-FA97-446E-9B87-B9080805FB0E}" srcOrd="0" destOrd="0" presId="urn:microsoft.com/office/officeart/2005/8/layout/radial5"/>
    <dgm:cxn modelId="{604014EA-4DA9-4CB4-BB35-C752A56732A3}" type="presOf" srcId="{5043E8B5-A5D5-46A6-8A1C-CE4F27C14EE7}" destId="{1D8C729D-D548-4EFD-923E-E5DE3888F512}" srcOrd="0" destOrd="0" presId="urn:microsoft.com/office/officeart/2005/8/layout/radial5"/>
    <dgm:cxn modelId="{BC1F4FF6-2F00-48A5-AB7B-65A31CDA9E20}" type="presOf" srcId="{A6C6AE26-3B87-416F-8448-0031B3B82ED2}" destId="{10C20850-F8FB-4A20-8006-4DE9EB840C3D}" srcOrd="0" destOrd="0" presId="urn:microsoft.com/office/officeart/2005/8/layout/radial5"/>
    <dgm:cxn modelId="{240968CA-E92D-44D5-B405-F4D5F47CED0D}" type="presOf" srcId="{545F0682-F2E0-4B2C-A3D4-CF7E721D07F4}" destId="{6E78F5B2-0F7C-494F-A8B1-CBDDA3DC6621}" srcOrd="0" destOrd="0" presId="urn:microsoft.com/office/officeart/2005/8/layout/radial5"/>
    <dgm:cxn modelId="{D9F9D189-494C-47EA-976A-E58ADB7B25E7}" type="presOf" srcId="{88B578C2-0AD7-4454-B360-918B9A9BCDF1}" destId="{CAA35C9B-C30A-46C4-A2FE-32DD22954F76}" srcOrd="1" destOrd="0" presId="urn:microsoft.com/office/officeart/2005/8/layout/radial5"/>
    <dgm:cxn modelId="{4856E75B-06C8-4C32-977B-5D2C90DBC9A0}" type="presOf" srcId="{C3FE2CBE-A7B3-4A71-988D-8D7F7C9AD289}" destId="{8C3B2206-8A84-4229-BCD4-502480B2C600}" srcOrd="1" destOrd="0" presId="urn:microsoft.com/office/officeart/2005/8/layout/radial5"/>
    <dgm:cxn modelId="{A70EFCBF-81A7-47AA-B08E-77C5024BB36B}" srcId="{2E510F58-B468-4E16-8EDC-C908BCF07191}" destId="{A6C6AE26-3B87-416F-8448-0031B3B82ED2}" srcOrd="2" destOrd="0" parTransId="{C3FE2CBE-A7B3-4A71-988D-8D7F7C9AD289}" sibTransId="{4011C42A-DE49-402F-84A7-4D2C73F1B25A}"/>
    <dgm:cxn modelId="{80D78F84-A751-4C5D-9C53-54623FC96BCC}" type="presOf" srcId="{2DDB9DAE-7600-47A8-82C8-FD5BAA2B8845}" destId="{13E6B79A-E973-487C-883A-B897DFFF57D3}" srcOrd="1" destOrd="0" presId="urn:microsoft.com/office/officeart/2005/8/layout/radial5"/>
    <dgm:cxn modelId="{8AE85E9D-0838-49F4-98B4-CB78472B679B}" type="presOf" srcId="{881A7E40-B6C3-4763-B1FF-A3EA19EC1F54}" destId="{ED028E04-D66C-4314-830A-9BAF55EA2708}" srcOrd="1" destOrd="0" presId="urn:microsoft.com/office/officeart/2005/8/layout/radial5"/>
    <dgm:cxn modelId="{2F90488A-60D1-4CB8-B3ED-450F09FFC7F5}" srcId="{2E510F58-B468-4E16-8EDC-C908BCF07191}" destId="{545F0682-F2E0-4B2C-A3D4-CF7E721D07F4}" srcOrd="3" destOrd="0" parTransId="{88B578C2-0AD7-4454-B360-918B9A9BCDF1}" sibTransId="{01024A2F-BA37-40B4-8C6A-022776C051C5}"/>
    <dgm:cxn modelId="{04BF1085-5C71-4DD3-85C3-A6FBC15E8AD2}" type="presOf" srcId="{B6FB8E96-0204-498C-B7DF-EE2C9C540E07}" destId="{840C3869-A8F9-47D1-8FDE-E473875CD8B4}" srcOrd="0" destOrd="0" presId="urn:microsoft.com/office/officeart/2005/8/layout/radial5"/>
    <dgm:cxn modelId="{4E084616-0BE3-4BEB-86F9-EC574E01C7F6}" srcId="{5043E8B5-A5D5-46A6-8A1C-CE4F27C14EE7}" destId="{2E510F58-B468-4E16-8EDC-C908BCF07191}" srcOrd="0" destOrd="0" parTransId="{A1EDBE1D-D4D2-4AA3-85FC-531AD7D79582}" sibTransId="{9E8DB3DB-568E-48E4-B411-979DC7E763E2}"/>
    <dgm:cxn modelId="{EEA599CB-256E-4520-856E-9AD065CF5D2C}" type="presOf" srcId="{2DDB9DAE-7600-47A8-82C8-FD5BAA2B8845}" destId="{6C816FF0-0CE5-48F0-B9D1-0E43EA4F50D4}" srcOrd="0" destOrd="0" presId="urn:microsoft.com/office/officeart/2005/8/layout/radial5"/>
    <dgm:cxn modelId="{411579E3-A32F-4910-8278-8B47998DF8B8}" type="presOf" srcId="{C3FE2CBE-A7B3-4A71-988D-8D7F7C9AD289}" destId="{73B64CD1-4FB3-4609-8844-016F60E8904E}" srcOrd="0" destOrd="0" presId="urn:microsoft.com/office/officeart/2005/8/layout/radial5"/>
    <dgm:cxn modelId="{6C219CFD-3FC9-4233-A7C3-537570FDB647}" type="presOf" srcId="{881A7E40-B6C3-4763-B1FF-A3EA19EC1F54}" destId="{270E48DA-7D1F-499F-BF82-7349E9F38760}" srcOrd="0" destOrd="0" presId="urn:microsoft.com/office/officeart/2005/8/layout/radial5"/>
    <dgm:cxn modelId="{9FE1963F-05BA-4478-B91C-A84802851032}" type="presParOf" srcId="{1D8C729D-D548-4EFD-923E-E5DE3888F512}" destId="{9EC0A78B-5A41-456A-8978-1A7B7514E504}" srcOrd="0" destOrd="0" presId="urn:microsoft.com/office/officeart/2005/8/layout/radial5"/>
    <dgm:cxn modelId="{F26B4A2B-C129-4C8B-9377-8F3A5C1452B1}" type="presParOf" srcId="{1D8C729D-D548-4EFD-923E-E5DE3888F512}" destId="{6C816FF0-0CE5-48F0-B9D1-0E43EA4F50D4}" srcOrd="1" destOrd="0" presId="urn:microsoft.com/office/officeart/2005/8/layout/radial5"/>
    <dgm:cxn modelId="{B9443275-333D-4B92-8809-B1518C4227F7}" type="presParOf" srcId="{6C816FF0-0CE5-48F0-B9D1-0E43EA4F50D4}" destId="{13E6B79A-E973-487C-883A-B897DFFF57D3}" srcOrd="0" destOrd="0" presId="urn:microsoft.com/office/officeart/2005/8/layout/radial5"/>
    <dgm:cxn modelId="{019CB988-E007-4F24-8604-F40D8B955F12}" type="presParOf" srcId="{1D8C729D-D548-4EFD-923E-E5DE3888F512}" destId="{A9107BF3-43F0-4736-8275-8AEC72752749}" srcOrd="2" destOrd="0" presId="urn:microsoft.com/office/officeart/2005/8/layout/radial5"/>
    <dgm:cxn modelId="{425A5285-0C9D-4E8C-8B5D-1B3020B14683}" type="presParOf" srcId="{1D8C729D-D548-4EFD-923E-E5DE3888F512}" destId="{270E48DA-7D1F-499F-BF82-7349E9F38760}" srcOrd="3" destOrd="0" presId="urn:microsoft.com/office/officeart/2005/8/layout/radial5"/>
    <dgm:cxn modelId="{D917EA3C-9182-4414-AD33-71EE42BD1AF7}" type="presParOf" srcId="{270E48DA-7D1F-499F-BF82-7349E9F38760}" destId="{ED028E04-D66C-4314-830A-9BAF55EA2708}" srcOrd="0" destOrd="0" presId="urn:microsoft.com/office/officeart/2005/8/layout/radial5"/>
    <dgm:cxn modelId="{8249FC6E-E70D-49E2-95E2-6445C0FFDD51}" type="presParOf" srcId="{1D8C729D-D548-4EFD-923E-E5DE3888F512}" destId="{840C3869-A8F9-47D1-8FDE-E473875CD8B4}" srcOrd="4" destOrd="0" presId="urn:microsoft.com/office/officeart/2005/8/layout/radial5"/>
    <dgm:cxn modelId="{D39EA842-CC02-46BC-AA0F-CDDDF52C9384}" type="presParOf" srcId="{1D8C729D-D548-4EFD-923E-E5DE3888F512}" destId="{73B64CD1-4FB3-4609-8844-016F60E8904E}" srcOrd="5" destOrd="0" presId="urn:microsoft.com/office/officeart/2005/8/layout/radial5"/>
    <dgm:cxn modelId="{C4CD5B19-E324-4A84-A003-0FD774AAAC68}" type="presParOf" srcId="{73B64CD1-4FB3-4609-8844-016F60E8904E}" destId="{8C3B2206-8A84-4229-BCD4-502480B2C600}" srcOrd="0" destOrd="0" presId="urn:microsoft.com/office/officeart/2005/8/layout/radial5"/>
    <dgm:cxn modelId="{79F589A3-CB22-4204-9071-40CD19EBAEED}" type="presParOf" srcId="{1D8C729D-D548-4EFD-923E-E5DE3888F512}" destId="{10C20850-F8FB-4A20-8006-4DE9EB840C3D}" srcOrd="6" destOrd="0" presId="urn:microsoft.com/office/officeart/2005/8/layout/radial5"/>
    <dgm:cxn modelId="{A51021C4-460C-4E28-B680-15E20C4EFCCD}" type="presParOf" srcId="{1D8C729D-D548-4EFD-923E-E5DE3888F512}" destId="{6942813F-FA97-446E-9B87-B9080805FB0E}" srcOrd="7" destOrd="0" presId="urn:microsoft.com/office/officeart/2005/8/layout/radial5"/>
    <dgm:cxn modelId="{5C6BF08E-9B93-4015-A22C-500242AC445E}" type="presParOf" srcId="{6942813F-FA97-446E-9B87-B9080805FB0E}" destId="{CAA35C9B-C30A-46C4-A2FE-32DD22954F76}" srcOrd="0" destOrd="0" presId="urn:microsoft.com/office/officeart/2005/8/layout/radial5"/>
    <dgm:cxn modelId="{F75F6CB6-E39C-40A3-B1B2-883B38120E0D}" type="presParOf" srcId="{1D8C729D-D548-4EFD-923E-E5DE3888F512}" destId="{6E78F5B2-0F7C-494F-A8B1-CBDDA3DC6621}" srcOrd="8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66D837-4C91-45FB-93E5-88EFC2C022B8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BFFF3260-5400-4AF4-958D-3E248952AB01}">
      <dgm:prSet phldrT="[Текст]" phldr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0B613D50-2AFE-4EFA-B749-DDADA5A2ACDD}" type="parTrans" cxnId="{35E9EF4E-5C56-4429-8AD7-57610618A878}">
      <dgm:prSet/>
      <dgm:spPr/>
      <dgm:t>
        <a:bodyPr/>
        <a:lstStyle/>
        <a:p>
          <a:endParaRPr lang="ru-RU"/>
        </a:p>
      </dgm:t>
    </dgm:pt>
    <dgm:pt modelId="{BB289F9B-8C18-4357-B7FD-DA5D9D1F422E}" type="sibTrans" cxnId="{35E9EF4E-5C56-4429-8AD7-57610618A878}">
      <dgm:prSet/>
      <dgm:spPr/>
      <dgm:t>
        <a:bodyPr/>
        <a:lstStyle/>
        <a:p>
          <a:endParaRPr lang="ru-RU"/>
        </a:p>
      </dgm:t>
    </dgm:pt>
    <dgm:pt modelId="{14E0AE8C-9C35-4DD7-A708-4B56E5D98176}">
      <dgm:prSet phldrT="[Текст]" phldr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B6359379-50CF-44FB-A7D5-4ECD344E36A5}" type="parTrans" cxnId="{709E267D-4AE7-4D56-B965-FA353787302C}">
      <dgm:prSet/>
      <dgm:spPr/>
      <dgm:t>
        <a:bodyPr/>
        <a:lstStyle/>
        <a:p>
          <a:endParaRPr lang="ru-RU"/>
        </a:p>
      </dgm:t>
    </dgm:pt>
    <dgm:pt modelId="{3145CE85-C59D-4B8B-B896-191C87E6BF87}" type="sibTrans" cxnId="{709E267D-4AE7-4D56-B965-FA353787302C}">
      <dgm:prSet/>
      <dgm:spPr/>
      <dgm:t>
        <a:bodyPr/>
        <a:lstStyle/>
        <a:p>
          <a:endParaRPr lang="ru-RU"/>
        </a:p>
      </dgm:t>
    </dgm:pt>
    <dgm:pt modelId="{148577D3-C77C-4B57-83F4-3E6E238A36E6}">
      <dgm:prSet phldrT="[Текст]" phldr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FD1FFBF5-A3C1-4ACE-BE6A-D60175F2ED96}" type="parTrans" cxnId="{96AA2923-1A48-440E-86AA-305CF990F4AD}">
      <dgm:prSet/>
      <dgm:spPr/>
      <dgm:t>
        <a:bodyPr/>
        <a:lstStyle/>
        <a:p>
          <a:endParaRPr lang="ru-RU"/>
        </a:p>
      </dgm:t>
    </dgm:pt>
    <dgm:pt modelId="{B8DB5157-C401-406E-BF59-849F3A068ABE}" type="sibTrans" cxnId="{96AA2923-1A48-440E-86AA-305CF990F4AD}">
      <dgm:prSet/>
      <dgm:spPr/>
      <dgm:t>
        <a:bodyPr/>
        <a:lstStyle/>
        <a:p>
          <a:endParaRPr lang="ru-RU"/>
        </a:p>
      </dgm:t>
    </dgm:pt>
    <dgm:pt modelId="{11B19943-E2E9-484C-9420-4279CE94125F}" type="pres">
      <dgm:prSet presAssocID="{BB66D837-4C91-45FB-93E5-88EFC2C022B8}" presName="compositeShape" presStyleCnt="0">
        <dgm:presLayoutVars>
          <dgm:chMax val="7"/>
          <dgm:dir/>
          <dgm:resizeHandles val="exact"/>
        </dgm:presLayoutVars>
      </dgm:prSet>
      <dgm:spPr/>
    </dgm:pt>
    <dgm:pt modelId="{06548695-1805-4C82-98BF-CE74FBAD67B2}" type="pres">
      <dgm:prSet presAssocID="{BB66D837-4C91-45FB-93E5-88EFC2C022B8}" presName="wedge1" presStyleLbl="node1" presStyleIdx="0" presStyleCnt="3" custLinFactNeighborX="-5191" custLinFactNeighborY="2487"/>
      <dgm:spPr/>
      <dgm:t>
        <a:bodyPr/>
        <a:lstStyle/>
        <a:p>
          <a:endParaRPr lang="ru-RU"/>
        </a:p>
      </dgm:t>
    </dgm:pt>
    <dgm:pt modelId="{4CD6DDFB-EAEF-4826-AB06-27BB164D475E}" type="pres">
      <dgm:prSet presAssocID="{BB66D837-4C91-45FB-93E5-88EFC2C022B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03A789-76F3-439E-BB61-8CA2A3DBA8C0}" type="pres">
      <dgm:prSet presAssocID="{BB66D837-4C91-45FB-93E5-88EFC2C022B8}" presName="wedge2" presStyleLbl="node1" presStyleIdx="1" presStyleCnt="3"/>
      <dgm:spPr/>
      <dgm:t>
        <a:bodyPr/>
        <a:lstStyle/>
        <a:p>
          <a:endParaRPr lang="ru-RU"/>
        </a:p>
      </dgm:t>
    </dgm:pt>
    <dgm:pt modelId="{31E008EB-7B14-4F3D-B0E3-A03267B61403}" type="pres">
      <dgm:prSet presAssocID="{BB66D837-4C91-45FB-93E5-88EFC2C022B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F226C-A0F4-4018-B289-73A324755C91}" type="pres">
      <dgm:prSet presAssocID="{BB66D837-4C91-45FB-93E5-88EFC2C022B8}" presName="wedge3" presStyleLbl="node1" presStyleIdx="2" presStyleCnt="3"/>
      <dgm:spPr/>
      <dgm:t>
        <a:bodyPr/>
        <a:lstStyle/>
        <a:p>
          <a:endParaRPr lang="ru-RU"/>
        </a:p>
      </dgm:t>
    </dgm:pt>
    <dgm:pt modelId="{342B3FD8-EB2F-4A7A-B942-D6F3C83176BC}" type="pres">
      <dgm:prSet presAssocID="{BB66D837-4C91-45FB-93E5-88EFC2C022B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AE0C1C-213C-451B-8D74-A5B481FEADBB}" type="presOf" srcId="{BB66D837-4C91-45FB-93E5-88EFC2C022B8}" destId="{11B19943-E2E9-484C-9420-4279CE94125F}" srcOrd="0" destOrd="0" presId="urn:microsoft.com/office/officeart/2005/8/layout/chart3"/>
    <dgm:cxn modelId="{627D344D-A469-4868-A2C4-0D6218B8EFF1}" type="presOf" srcId="{BFFF3260-5400-4AF4-958D-3E248952AB01}" destId="{4CD6DDFB-EAEF-4826-AB06-27BB164D475E}" srcOrd="1" destOrd="0" presId="urn:microsoft.com/office/officeart/2005/8/layout/chart3"/>
    <dgm:cxn modelId="{8A97D7BC-D497-4210-B7A2-2CBD30B5FFD8}" type="presOf" srcId="{14E0AE8C-9C35-4DD7-A708-4B56E5D98176}" destId="{5603A789-76F3-439E-BB61-8CA2A3DBA8C0}" srcOrd="0" destOrd="0" presId="urn:microsoft.com/office/officeart/2005/8/layout/chart3"/>
    <dgm:cxn modelId="{A0F4E1F7-203E-469A-97ED-0CB89E798AB4}" type="presOf" srcId="{BFFF3260-5400-4AF4-958D-3E248952AB01}" destId="{06548695-1805-4C82-98BF-CE74FBAD67B2}" srcOrd="0" destOrd="0" presId="urn:microsoft.com/office/officeart/2005/8/layout/chart3"/>
    <dgm:cxn modelId="{96AA2923-1A48-440E-86AA-305CF990F4AD}" srcId="{BB66D837-4C91-45FB-93E5-88EFC2C022B8}" destId="{148577D3-C77C-4B57-83F4-3E6E238A36E6}" srcOrd="2" destOrd="0" parTransId="{FD1FFBF5-A3C1-4ACE-BE6A-D60175F2ED96}" sibTransId="{B8DB5157-C401-406E-BF59-849F3A068ABE}"/>
    <dgm:cxn modelId="{21C2A495-7C26-469E-A14C-8517E6CCA7E4}" type="presOf" srcId="{148577D3-C77C-4B57-83F4-3E6E238A36E6}" destId="{AEDF226C-A0F4-4018-B289-73A324755C91}" srcOrd="0" destOrd="0" presId="urn:microsoft.com/office/officeart/2005/8/layout/chart3"/>
    <dgm:cxn modelId="{709E267D-4AE7-4D56-B965-FA353787302C}" srcId="{BB66D837-4C91-45FB-93E5-88EFC2C022B8}" destId="{14E0AE8C-9C35-4DD7-A708-4B56E5D98176}" srcOrd="1" destOrd="0" parTransId="{B6359379-50CF-44FB-A7D5-4ECD344E36A5}" sibTransId="{3145CE85-C59D-4B8B-B896-191C87E6BF87}"/>
    <dgm:cxn modelId="{4402F0FA-BFDC-43B9-8CD2-3F0FC40E288A}" type="presOf" srcId="{14E0AE8C-9C35-4DD7-A708-4B56E5D98176}" destId="{31E008EB-7B14-4F3D-B0E3-A03267B61403}" srcOrd="1" destOrd="0" presId="urn:microsoft.com/office/officeart/2005/8/layout/chart3"/>
    <dgm:cxn modelId="{5FC62054-45D8-4AF5-BD93-B7E5344D9694}" type="presOf" srcId="{148577D3-C77C-4B57-83F4-3E6E238A36E6}" destId="{342B3FD8-EB2F-4A7A-B942-D6F3C83176BC}" srcOrd="1" destOrd="0" presId="urn:microsoft.com/office/officeart/2005/8/layout/chart3"/>
    <dgm:cxn modelId="{35E9EF4E-5C56-4429-8AD7-57610618A878}" srcId="{BB66D837-4C91-45FB-93E5-88EFC2C022B8}" destId="{BFFF3260-5400-4AF4-958D-3E248952AB01}" srcOrd="0" destOrd="0" parTransId="{0B613D50-2AFE-4EFA-B749-DDADA5A2ACDD}" sibTransId="{BB289F9B-8C18-4357-B7FD-DA5D9D1F422E}"/>
    <dgm:cxn modelId="{71379081-5DA3-447A-A37D-75143BB9BFAD}" type="presParOf" srcId="{11B19943-E2E9-484C-9420-4279CE94125F}" destId="{06548695-1805-4C82-98BF-CE74FBAD67B2}" srcOrd="0" destOrd="0" presId="urn:microsoft.com/office/officeart/2005/8/layout/chart3"/>
    <dgm:cxn modelId="{39E26B5B-4B3D-4A69-94D7-9244D099B883}" type="presParOf" srcId="{11B19943-E2E9-484C-9420-4279CE94125F}" destId="{4CD6DDFB-EAEF-4826-AB06-27BB164D475E}" srcOrd="1" destOrd="0" presId="urn:microsoft.com/office/officeart/2005/8/layout/chart3"/>
    <dgm:cxn modelId="{C0DCC011-6BA9-4DF5-BB2B-B6B2B0B45E6D}" type="presParOf" srcId="{11B19943-E2E9-484C-9420-4279CE94125F}" destId="{5603A789-76F3-439E-BB61-8CA2A3DBA8C0}" srcOrd="2" destOrd="0" presId="urn:microsoft.com/office/officeart/2005/8/layout/chart3"/>
    <dgm:cxn modelId="{D9E7D5AF-6E31-4F65-8EBE-1633F5C31BFB}" type="presParOf" srcId="{11B19943-E2E9-484C-9420-4279CE94125F}" destId="{31E008EB-7B14-4F3D-B0E3-A03267B61403}" srcOrd="3" destOrd="0" presId="urn:microsoft.com/office/officeart/2005/8/layout/chart3"/>
    <dgm:cxn modelId="{C9B418D3-04E7-4680-BDA2-8EA3FCAD7E16}" type="presParOf" srcId="{11B19943-E2E9-484C-9420-4279CE94125F}" destId="{AEDF226C-A0F4-4018-B289-73A324755C91}" srcOrd="4" destOrd="0" presId="urn:microsoft.com/office/officeart/2005/8/layout/chart3"/>
    <dgm:cxn modelId="{8EAE7880-FBFF-4C5F-9F55-60B856049A2E}" type="presParOf" srcId="{11B19943-E2E9-484C-9420-4279CE94125F}" destId="{342B3FD8-EB2F-4A7A-B942-D6F3C83176BC}" srcOrd="5" destOrd="0" presId="urn:microsoft.com/office/officeart/2005/8/layout/char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40BD35A-5CD0-4EC3-A3D7-088078F90D2B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CC5414E5-97B2-45EF-BBF0-ABF0C8BD370F}">
      <dgm:prSet phldrT="[Текст]" phldr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3A7A4AF3-23C2-41EF-9551-A7B5DE974002}" type="parTrans" cxnId="{D99769A4-B047-492B-A2F7-AE5EF7B54B08}">
      <dgm:prSet/>
      <dgm:spPr/>
    </dgm:pt>
    <dgm:pt modelId="{C2AD9939-8B4D-4667-9FA4-9F4390EEC645}" type="sibTrans" cxnId="{D99769A4-B047-492B-A2F7-AE5EF7B54B08}">
      <dgm:prSet/>
      <dgm:spPr/>
    </dgm:pt>
    <dgm:pt modelId="{FFDEFFC1-0CDB-4F74-93B1-30232280E160}">
      <dgm:prSet phldrT="[Текст]" phldr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221C6362-9173-4BDE-81BB-163C4AA716D2}" type="parTrans" cxnId="{27DD1889-30CF-4432-98D1-77499A61A13C}">
      <dgm:prSet/>
      <dgm:spPr/>
    </dgm:pt>
    <dgm:pt modelId="{094B5A43-7122-4AE1-B4F2-F4396B7EFDB6}" type="sibTrans" cxnId="{27DD1889-30CF-4432-98D1-77499A61A13C}">
      <dgm:prSet/>
      <dgm:spPr/>
    </dgm:pt>
    <dgm:pt modelId="{AD6A9D8E-3712-404C-9EBF-63D8AF636465}">
      <dgm:prSet phldrT="[Текст]" phldr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3BD47698-A3D0-4540-BE25-BEF7C3FF2D4E}" type="parTrans" cxnId="{3C812933-8C89-411C-AE7A-F75622C344EA}">
      <dgm:prSet/>
      <dgm:spPr/>
    </dgm:pt>
    <dgm:pt modelId="{BE3C5E83-34A0-48B9-83BF-8BB869D784EE}" type="sibTrans" cxnId="{3C812933-8C89-411C-AE7A-F75622C344EA}">
      <dgm:prSet/>
      <dgm:spPr/>
    </dgm:pt>
    <dgm:pt modelId="{AB2296C1-C570-457B-A92B-F135AB55ABAE}" type="pres">
      <dgm:prSet presAssocID="{840BD35A-5CD0-4EC3-A3D7-088078F90D2B}" presName="compositeShape" presStyleCnt="0">
        <dgm:presLayoutVars>
          <dgm:chMax val="7"/>
          <dgm:dir/>
          <dgm:resizeHandles val="exact"/>
        </dgm:presLayoutVars>
      </dgm:prSet>
      <dgm:spPr/>
    </dgm:pt>
    <dgm:pt modelId="{AB1F6B20-6C31-491C-942C-DB660532F83F}" type="pres">
      <dgm:prSet presAssocID="{840BD35A-5CD0-4EC3-A3D7-088078F90D2B}" presName="wedge1" presStyleLbl="node1" presStyleIdx="0" presStyleCnt="3" custLinFactNeighborX="-4894" custLinFactNeighborY="3357"/>
      <dgm:spPr/>
      <dgm:t>
        <a:bodyPr/>
        <a:lstStyle/>
        <a:p>
          <a:endParaRPr lang="ru-RU"/>
        </a:p>
      </dgm:t>
    </dgm:pt>
    <dgm:pt modelId="{9E040DD9-733B-4A8F-AB76-7A6B09AFD38C}" type="pres">
      <dgm:prSet presAssocID="{840BD35A-5CD0-4EC3-A3D7-088078F90D2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FD4308-776C-459A-A05E-1E579DB44ECF}" type="pres">
      <dgm:prSet presAssocID="{840BD35A-5CD0-4EC3-A3D7-088078F90D2B}" presName="wedge2" presStyleLbl="node1" presStyleIdx="1" presStyleCnt="3"/>
      <dgm:spPr/>
      <dgm:t>
        <a:bodyPr/>
        <a:lstStyle/>
        <a:p>
          <a:endParaRPr lang="ru-RU"/>
        </a:p>
      </dgm:t>
    </dgm:pt>
    <dgm:pt modelId="{B8BC4870-134E-4539-9F46-A2035676AACD}" type="pres">
      <dgm:prSet presAssocID="{840BD35A-5CD0-4EC3-A3D7-088078F90D2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E281A-45DF-494E-AE4E-49FFF008288D}" type="pres">
      <dgm:prSet presAssocID="{840BD35A-5CD0-4EC3-A3D7-088078F90D2B}" presName="wedge3" presStyleLbl="node1" presStyleIdx="2" presStyleCnt="3"/>
      <dgm:spPr/>
      <dgm:t>
        <a:bodyPr/>
        <a:lstStyle/>
        <a:p>
          <a:endParaRPr lang="ru-RU"/>
        </a:p>
      </dgm:t>
    </dgm:pt>
    <dgm:pt modelId="{7D5082B8-A3D2-4AF3-BDFD-E77BAD040071}" type="pres">
      <dgm:prSet presAssocID="{840BD35A-5CD0-4EC3-A3D7-088078F90D2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9C89B8-42D8-4E46-B433-27218A654F0D}" type="presOf" srcId="{AD6A9D8E-3712-404C-9EBF-63D8AF636465}" destId="{680E281A-45DF-494E-AE4E-49FFF008288D}" srcOrd="0" destOrd="0" presId="urn:microsoft.com/office/officeart/2005/8/layout/chart3"/>
    <dgm:cxn modelId="{D8C13617-C4D8-43CC-8F6C-1CB923115156}" type="presOf" srcId="{FFDEFFC1-0CDB-4F74-93B1-30232280E160}" destId="{FBFD4308-776C-459A-A05E-1E579DB44ECF}" srcOrd="0" destOrd="0" presId="urn:microsoft.com/office/officeart/2005/8/layout/chart3"/>
    <dgm:cxn modelId="{F23C9C1E-4482-4DFA-961A-BEA76D48A6D7}" type="presOf" srcId="{AD6A9D8E-3712-404C-9EBF-63D8AF636465}" destId="{7D5082B8-A3D2-4AF3-BDFD-E77BAD040071}" srcOrd="1" destOrd="0" presId="urn:microsoft.com/office/officeart/2005/8/layout/chart3"/>
    <dgm:cxn modelId="{2504EFE9-A924-47BB-BF74-B5A287C0E0FE}" type="presOf" srcId="{840BD35A-5CD0-4EC3-A3D7-088078F90D2B}" destId="{AB2296C1-C570-457B-A92B-F135AB55ABAE}" srcOrd="0" destOrd="0" presId="urn:microsoft.com/office/officeart/2005/8/layout/chart3"/>
    <dgm:cxn modelId="{27DD1889-30CF-4432-98D1-77499A61A13C}" srcId="{840BD35A-5CD0-4EC3-A3D7-088078F90D2B}" destId="{FFDEFFC1-0CDB-4F74-93B1-30232280E160}" srcOrd="1" destOrd="0" parTransId="{221C6362-9173-4BDE-81BB-163C4AA716D2}" sibTransId="{094B5A43-7122-4AE1-B4F2-F4396B7EFDB6}"/>
    <dgm:cxn modelId="{3F88329B-DDAB-4489-AF5B-DCB5144E475B}" type="presOf" srcId="{CC5414E5-97B2-45EF-BBF0-ABF0C8BD370F}" destId="{9E040DD9-733B-4A8F-AB76-7A6B09AFD38C}" srcOrd="1" destOrd="0" presId="urn:microsoft.com/office/officeart/2005/8/layout/chart3"/>
    <dgm:cxn modelId="{3C812933-8C89-411C-AE7A-F75622C344EA}" srcId="{840BD35A-5CD0-4EC3-A3D7-088078F90D2B}" destId="{AD6A9D8E-3712-404C-9EBF-63D8AF636465}" srcOrd="2" destOrd="0" parTransId="{3BD47698-A3D0-4540-BE25-BEF7C3FF2D4E}" sibTransId="{BE3C5E83-34A0-48B9-83BF-8BB869D784EE}"/>
    <dgm:cxn modelId="{D99769A4-B047-492B-A2F7-AE5EF7B54B08}" srcId="{840BD35A-5CD0-4EC3-A3D7-088078F90D2B}" destId="{CC5414E5-97B2-45EF-BBF0-ABF0C8BD370F}" srcOrd="0" destOrd="0" parTransId="{3A7A4AF3-23C2-41EF-9551-A7B5DE974002}" sibTransId="{C2AD9939-8B4D-4667-9FA4-9F4390EEC645}"/>
    <dgm:cxn modelId="{246DBA80-D8E1-4F4B-9AD7-5C522E77033C}" type="presOf" srcId="{CC5414E5-97B2-45EF-BBF0-ABF0C8BD370F}" destId="{AB1F6B20-6C31-491C-942C-DB660532F83F}" srcOrd="0" destOrd="0" presId="urn:microsoft.com/office/officeart/2005/8/layout/chart3"/>
    <dgm:cxn modelId="{3EE8BCE1-A50C-4D72-B85E-008C44198E93}" type="presOf" srcId="{FFDEFFC1-0CDB-4F74-93B1-30232280E160}" destId="{B8BC4870-134E-4539-9F46-A2035676AACD}" srcOrd="1" destOrd="0" presId="urn:microsoft.com/office/officeart/2005/8/layout/chart3"/>
    <dgm:cxn modelId="{F34C716C-6A2C-475C-B4D7-FB4B1CE9265E}" type="presParOf" srcId="{AB2296C1-C570-457B-A92B-F135AB55ABAE}" destId="{AB1F6B20-6C31-491C-942C-DB660532F83F}" srcOrd="0" destOrd="0" presId="urn:microsoft.com/office/officeart/2005/8/layout/chart3"/>
    <dgm:cxn modelId="{3A823E0C-3584-4007-B166-B6F9495E52EE}" type="presParOf" srcId="{AB2296C1-C570-457B-A92B-F135AB55ABAE}" destId="{9E040DD9-733B-4A8F-AB76-7A6B09AFD38C}" srcOrd="1" destOrd="0" presId="urn:microsoft.com/office/officeart/2005/8/layout/chart3"/>
    <dgm:cxn modelId="{AA4DEC41-838D-49C6-A2BF-67A6CEBA6377}" type="presParOf" srcId="{AB2296C1-C570-457B-A92B-F135AB55ABAE}" destId="{FBFD4308-776C-459A-A05E-1E579DB44ECF}" srcOrd="2" destOrd="0" presId="urn:microsoft.com/office/officeart/2005/8/layout/chart3"/>
    <dgm:cxn modelId="{07274539-67AE-4AEB-B52F-B765595CA432}" type="presParOf" srcId="{AB2296C1-C570-457B-A92B-F135AB55ABAE}" destId="{B8BC4870-134E-4539-9F46-A2035676AACD}" srcOrd="3" destOrd="0" presId="urn:microsoft.com/office/officeart/2005/8/layout/chart3"/>
    <dgm:cxn modelId="{A491475F-C1F9-442E-9D7C-4BDB4BDCAE36}" type="presParOf" srcId="{AB2296C1-C570-457B-A92B-F135AB55ABAE}" destId="{680E281A-45DF-494E-AE4E-49FFF008288D}" srcOrd="4" destOrd="0" presId="urn:microsoft.com/office/officeart/2005/8/layout/chart3"/>
    <dgm:cxn modelId="{0E1E7D41-7AAB-4D2A-B329-6526C9E08DEE}" type="presParOf" srcId="{AB2296C1-C570-457B-A92B-F135AB55ABAE}" destId="{7D5082B8-A3D2-4AF3-BDFD-E77BAD040071}" srcOrd="5" destOrd="0" presId="urn:microsoft.com/office/officeart/2005/8/layout/char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D392FDE-59F9-4BDB-A2BC-878491AE09D8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EF94E7-7174-4DA3-BA29-046E3B3D41DD}">
      <dgm:prSet phldrT="[Текст]"/>
      <dgm:spPr/>
      <dgm:t>
        <a:bodyPr/>
        <a:lstStyle/>
        <a:p>
          <a:r>
            <a:rPr lang="ru-RU" dirty="0" smtClean="0"/>
            <a:t>Трудности </a:t>
          </a:r>
          <a:endParaRPr lang="ru-RU" dirty="0"/>
        </a:p>
      </dgm:t>
    </dgm:pt>
    <dgm:pt modelId="{3B31AE97-FC77-4E58-9C16-0A073FB6CC92}" type="parTrans" cxnId="{45CD4F71-4413-4E5E-8D84-C47CAEAA112B}">
      <dgm:prSet/>
      <dgm:spPr/>
      <dgm:t>
        <a:bodyPr/>
        <a:lstStyle/>
        <a:p>
          <a:endParaRPr lang="ru-RU"/>
        </a:p>
      </dgm:t>
    </dgm:pt>
    <dgm:pt modelId="{8578B0B6-037A-479A-8622-BD16863C3B71}" type="sibTrans" cxnId="{45CD4F71-4413-4E5E-8D84-C47CAEAA112B}">
      <dgm:prSet/>
      <dgm:spPr/>
      <dgm:t>
        <a:bodyPr/>
        <a:lstStyle/>
        <a:p>
          <a:endParaRPr lang="ru-RU"/>
        </a:p>
      </dgm:t>
    </dgm:pt>
    <dgm:pt modelId="{DDC2B25E-B717-4824-AB37-D65F7D1EE9E2}">
      <dgm:prSet phldrT="[Текст]"/>
      <dgm:spPr/>
      <dgm:t>
        <a:bodyPr/>
        <a:lstStyle/>
        <a:p>
          <a:r>
            <a:rPr lang="ru-RU" dirty="0" smtClean="0"/>
            <a:t>Несоблюдение размеров, наклона элементов букв</a:t>
          </a:r>
          <a:endParaRPr lang="ru-RU" dirty="0"/>
        </a:p>
      </dgm:t>
    </dgm:pt>
    <dgm:pt modelId="{7CD0C846-D10C-4096-B8FF-A1D10D782BDC}" type="parTrans" cxnId="{B48AC2CF-7791-4D0B-BE18-CDD731FCE50C}">
      <dgm:prSet/>
      <dgm:spPr/>
      <dgm:t>
        <a:bodyPr/>
        <a:lstStyle/>
        <a:p>
          <a:endParaRPr lang="ru-RU"/>
        </a:p>
      </dgm:t>
    </dgm:pt>
    <dgm:pt modelId="{B0636EE7-4914-4F8D-9685-049DC990889B}" type="sibTrans" cxnId="{B48AC2CF-7791-4D0B-BE18-CDD731FCE50C}">
      <dgm:prSet/>
      <dgm:spPr/>
      <dgm:t>
        <a:bodyPr/>
        <a:lstStyle/>
        <a:p>
          <a:endParaRPr lang="ru-RU"/>
        </a:p>
      </dgm:t>
    </dgm:pt>
    <dgm:pt modelId="{84C683A8-539E-4182-928F-5BBA10081265}">
      <dgm:prSet phldrT="[Текст]"/>
      <dgm:spPr/>
      <dgm:t>
        <a:bodyPr/>
        <a:lstStyle/>
        <a:p>
          <a:r>
            <a:rPr lang="ru-RU" dirty="0" smtClean="0"/>
            <a:t>Смешение букв, состоящих из одинаковых элементов</a:t>
          </a:r>
          <a:endParaRPr lang="ru-RU" dirty="0"/>
        </a:p>
      </dgm:t>
    </dgm:pt>
    <dgm:pt modelId="{73D5B89B-BA05-4366-BF1C-12233D0F169E}" type="parTrans" cxnId="{472B34C0-FDA1-49BA-9FC8-E7C6476A5B31}">
      <dgm:prSet/>
      <dgm:spPr/>
      <dgm:t>
        <a:bodyPr/>
        <a:lstStyle/>
        <a:p>
          <a:endParaRPr lang="ru-RU"/>
        </a:p>
      </dgm:t>
    </dgm:pt>
    <dgm:pt modelId="{56553DEE-4E37-4029-BB58-D1F9C2BC2CC1}" type="sibTrans" cxnId="{472B34C0-FDA1-49BA-9FC8-E7C6476A5B31}">
      <dgm:prSet/>
      <dgm:spPr/>
      <dgm:t>
        <a:bodyPr/>
        <a:lstStyle/>
        <a:p>
          <a:endParaRPr lang="ru-RU"/>
        </a:p>
      </dgm:t>
    </dgm:pt>
    <dgm:pt modelId="{764D5D21-7C7C-477D-85F0-5F25F7DC4A92}">
      <dgm:prSet phldrT="[Текст]"/>
      <dgm:spPr/>
      <dgm:t>
        <a:bodyPr/>
        <a:lstStyle/>
        <a:p>
          <a:r>
            <a:rPr lang="ru-RU" dirty="0" smtClean="0"/>
            <a:t>Неправильное соединение букв</a:t>
          </a:r>
          <a:endParaRPr lang="ru-RU" dirty="0"/>
        </a:p>
      </dgm:t>
    </dgm:pt>
    <dgm:pt modelId="{A1DFB092-3B2A-479D-8ED8-314317173674}" type="parTrans" cxnId="{FEE8BBBA-EF7E-47B5-8E31-B9FC7BC85145}">
      <dgm:prSet/>
      <dgm:spPr/>
      <dgm:t>
        <a:bodyPr/>
        <a:lstStyle/>
        <a:p>
          <a:endParaRPr lang="ru-RU"/>
        </a:p>
      </dgm:t>
    </dgm:pt>
    <dgm:pt modelId="{6F071731-914E-4500-A496-E2D56DE08B6C}" type="sibTrans" cxnId="{FEE8BBBA-EF7E-47B5-8E31-B9FC7BC85145}">
      <dgm:prSet/>
      <dgm:spPr/>
      <dgm:t>
        <a:bodyPr/>
        <a:lstStyle/>
        <a:p>
          <a:endParaRPr lang="ru-RU"/>
        </a:p>
      </dgm:t>
    </dgm:pt>
    <dgm:pt modelId="{6F806643-6434-494F-93BF-6A9E288ED9B1}">
      <dgm:prSet phldrT="[Текст]"/>
      <dgm:spPr/>
      <dgm:t>
        <a:bodyPr/>
        <a:lstStyle/>
        <a:p>
          <a:r>
            <a:rPr lang="ru-RU" dirty="0" err="1" smtClean="0"/>
            <a:t>Недописывание</a:t>
          </a:r>
          <a:r>
            <a:rPr lang="ru-RU" dirty="0" smtClean="0"/>
            <a:t> букв</a:t>
          </a:r>
          <a:endParaRPr lang="ru-RU" dirty="0"/>
        </a:p>
      </dgm:t>
    </dgm:pt>
    <dgm:pt modelId="{6E9BA3DB-AFE1-4814-980B-57CF5EA27A94}" type="parTrans" cxnId="{1FDDFBC7-6D65-42C3-A234-50EBCCF8D95C}">
      <dgm:prSet/>
      <dgm:spPr/>
      <dgm:t>
        <a:bodyPr/>
        <a:lstStyle/>
        <a:p>
          <a:endParaRPr lang="ru-RU"/>
        </a:p>
      </dgm:t>
    </dgm:pt>
    <dgm:pt modelId="{A245A23F-2769-4A76-8CB7-7E2BBE0EBB39}" type="sibTrans" cxnId="{1FDDFBC7-6D65-42C3-A234-50EBCCF8D95C}">
      <dgm:prSet/>
      <dgm:spPr/>
      <dgm:t>
        <a:bodyPr/>
        <a:lstStyle/>
        <a:p>
          <a:endParaRPr lang="ru-RU"/>
        </a:p>
      </dgm:t>
    </dgm:pt>
    <dgm:pt modelId="{3A246AFF-585A-47A4-8DA9-55BA25A23D1F}" type="pres">
      <dgm:prSet presAssocID="{3D392FDE-59F9-4BDB-A2BC-878491AE09D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99784D-36E5-47A6-9876-2ABFB82A83E7}" type="pres">
      <dgm:prSet presAssocID="{3D392FDE-59F9-4BDB-A2BC-878491AE09D8}" presName="matrix" presStyleCnt="0"/>
      <dgm:spPr/>
    </dgm:pt>
    <dgm:pt modelId="{62898BD9-0634-478D-ACF6-112CC9310CAB}" type="pres">
      <dgm:prSet presAssocID="{3D392FDE-59F9-4BDB-A2BC-878491AE09D8}" presName="tile1" presStyleLbl="node1" presStyleIdx="0" presStyleCnt="4"/>
      <dgm:spPr/>
      <dgm:t>
        <a:bodyPr/>
        <a:lstStyle/>
        <a:p>
          <a:endParaRPr lang="ru-RU"/>
        </a:p>
      </dgm:t>
    </dgm:pt>
    <dgm:pt modelId="{454DBBEE-3B9E-46AF-AE43-89B6C4D16707}" type="pres">
      <dgm:prSet presAssocID="{3D392FDE-59F9-4BDB-A2BC-878491AE09D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C2609C-8945-42D4-A4CF-E2D2C85D44C0}" type="pres">
      <dgm:prSet presAssocID="{3D392FDE-59F9-4BDB-A2BC-878491AE09D8}" presName="tile2" presStyleLbl="node1" presStyleIdx="1" presStyleCnt="4"/>
      <dgm:spPr/>
      <dgm:t>
        <a:bodyPr/>
        <a:lstStyle/>
        <a:p>
          <a:endParaRPr lang="ru-RU"/>
        </a:p>
      </dgm:t>
    </dgm:pt>
    <dgm:pt modelId="{025B44E3-1E44-4940-B826-1481F4C39FCF}" type="pres">
      <dgm:prSet presAssocID="{3D392FDE-59F9-4BDB-A2BC-878491AE09D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849492-B998-446B-8433-58741B335A3A}" type="pres">
      <dgm:prSet presAssocID="{3D392FDE-59F9-4BDB-A2BC-878491AE09D8}" presName="tile3" presStyleLbl="node1" presStyleIdx="2" presStyleCnt="4"/>
      <dgm:spPr/>
      <dgm:t>
        <a:bodyPr/>
        <a:lstStyle/>
        <a:p>
          <a:endParaRPr lang="ru-RU"/>
        </a:p>
      </dgm:t>
    </dgm:pt>
    <dgm:pt modelId="{7DC85980-114F-475D-AD15-CDE7009BF1BB}" type="pres">
      <dgm:prSet presAssocID="{3D392FDE-59F9-4BDB-A2BC-878491AE09D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5789A6-40B8-4F5F-A86B-6C6F40960C0B}" type="pres">
      <dgm:prSet presAssocID="{3D392FDE-59F9-4BDB-A2BC-878491AE09D8}" presName="tile4" presStyleLbl="node1" presStyleIdx="3" presStyleCnt="4"/>
      <dgm:spPr/>
      <dgm:t>
        <a:bodyPr/>
        <a:lstStyle/>
        <a:p>
          <a:endParaRPr lang="ru-RU"/>
        </a:p>
      </dgm:t>
    </dgm:pt>
    <dgm:pt modelId="{1BA1F19F-B1B0-43C5-A6F0-49418363DAA0}" type="pres">
      <dgm:prSet presAssocID="{3D392FDE-59F9-4BDB-A2BC-878491AE09D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15304A-C8A2-43D9-8882-6462C2A4EE33}" type="pres">
      <dgm:prSet presAssocID="{3D392FDE-59F9-4BDB-A2BC-878491AE09D8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1FDDFBC7-6D65-42C3-A234-50EBCCF8D95C}" srcId="{B8EF94E7-7174-4DA3-BA29-046E3B3D41DD}" destId="{6F806643-6434-494F-93BF-6A9E288ED9B1}" srcOrd="3" destOrd="0" parTransId="{6E9BA3DB-AFE1-4814-980B-57CF5EA27A94}" sibTransId="{A245A23F-2769-4A76-8CB7-7E2BBE0EBB39}"/>
    <dgm:cxn modelId="{49873290-76AA-4FDD-A757-864B0E547AFC}" type="presOf" srcId="{DDC2B25E-B717-4824-AB37-D65F7D1EE9E2}" destId="{62898BD9-0634-478D-ACF6-112CC9310CAB}" srcOrd="0" destOrd="0" presId="urn:microsoft.com/office/officeart/2005/8/layout/matrix1"/>
    <dgm:cxn modelId="{472B34C0-FDA1-49BA-9FC8-E7C6476A5B31}" srcId="{B8EF94E7-7174-4DA3-BA29-046E3B3D41DD}" destId="{84C683A8-539E-4182-928F-5BBA10081265}" srcOrd="1" destOrd="0" parTransId="{73D5B89B-BA05-4366-BF1C-12233D0F169E}" sibTransId="{56553DEE-4E37-4029-BB58-D1F9C2BC2CC1}"/>
    <dgm:cxn modelId="{FEE8BBBA-EF7E-47B5-8E31-B9FC7BC85145}" srcId="{B8EF94E7-7174-4DA3-BA29-046E3B3D41DD}" destId="{764D5D21-7C7C-477D-85F0-5F25F7DC4A92}" srcOrd="2" destOrd="0" parTransId="{A1DFB092-3B2A-479D-8ED8-314317173674}" sibTransId="{6F071731-914E-4500-A496-E2D56DE08B6C}"/>
    <dgm:cxn modelId="{45CD4F71-4413-4E5E-8D84-C47CAEAA112B}" srcId="{3D392FDE-59F9-4BDB-A2BC-878491AE09D8}" destId="{B8EF94E7-7174-4DA3-BA29-046E3B3D41DD}" srcOrd="0" destOrd="0" parTransId="{3B31AE97-FC77-4E58-9C16-0A073FB6CC92}" sibTransId="{8578B0B6-037A-479A-8622-BD16863C3B71}"/>
    <dgm:cxn modelId="{31113E05-0AE6-4B2E-A6B1-D78FAF4F3B6F}" type="presOf" srcId="{B8EF94E7-7174-4DA3-BA29-046E3B3D41DD}" destId="{8C15304A-C8A2-43D9-8882-6462C2A4EE33}" srcOrd="0" destOrd="0" presId="urn:microsoft.com/office/officeart/2005/8/layout/matrix1"/>
    <dgm:cxn modelId="{B48AC2CF-7791-4D0B-BE18-CDD731FCE50C}" srcId="{B8EF94E7-7174-4DA3-BA29-046E3B3D41DD}" destId="{DDC2B25E-B717-4824-AB37-D65F7D1EE9E2}" srcOrd="0" destOrd="0" parTransId="{7CD0C846-D10C-4096-B8FF-A1D10D782BDC}" sibTransId="{B0636EE7-4914-4F8D-9685-049DC990889B}"/>
    <dgm:cxn modelId="{3FD928C4-FD7E-4D5C-8AB0-01EB317E9B75}" type="presOf" srcId="{6F806643-6434-494F-93BF-6A9E288ED9B1}" destId="{1BA1F19F-B1B0-43C5-A6F0-49418363DAA0}" srcOrd="1" destOrd="0" presId="urn:microsoft.com/office/officeart/2005/8/layout/matrix1"/>
    <dgm:cxn modelId="{78DEA54E-DE21-44A1-98CC-2B2EC1D8B544}" type="presOf" srcId="{764D5D21-7C7C-477D-85F0-5F25F7DC4A92}" destId="{46849492-B998-446B-8433-58741B335A3A}" srcOrd="0" destOrd="0" presId="urn:microsoft.com/office/officeart/2005/8/layout/matrix1"/>
    <dgm:cxn modelId="{A849B493-4764-422B-8608-2AF3FDCF07FE}" type="presOf" srcId="{3D392FDE-59F9-4BDB-A2BC-878491AE09D8}" destId="{3A246AFF-585A-47A4-8DA9-55BA25A23D1F}" srcOrd="0" destOrd="0" presId="urn:microsoft.com/office/officeart/2005/8/layout/matrix1"/>
    <dgm:cxn modelId="{E803A74E-4CBF-40EF-8B0E-320F9328D61A}" type="presOf" srcId="{6F806643-6434-494F-93BF-6A9E288ED9B1}" destId="{1A5789A6-40B8-4F5F-A86B-6C6F40960C0B}" srcOrd="0" destOrd="0" presId="urn:microsoft.com/office/officeart/2005/8/layout/matrix1"/>
    <dgm:cxn modelId="{F4879C8F-F1AD-437E-969B-88865487D6F2}" type="presOf" srcId="{764D5D21-7C7C-477D-85F0-5F25F7DC4A92}" destId="{7DC85980-114F-475D-AD15-CDE7009BF1BB}" srcOrd="1" destOrd="0" presId="urn:microsoft.com/office/officeart/2005/8/layout/matrix1"/>
    <dgm:cxn modelId="{4BAC8C34-E11D-4722-B554-16535EBCA035}" type="presOf" srcId="{84C683A8-539E-4182-928F-5BBA10081265}" destId="{8BC2609C-8945-42D4-A4CF-E2D2C85D44C0}" srcOrd="0" destOrd="0" presId="urn:microsoft.com/office/officeart/2005/8/layout/matrix1"/>
    <dgm:cxn modelId="{D4352830-219A-4B2C-B910-1BF122E2AD71}" type="presOf" srcId="{84C683A8-539E-4182-928F-5BBA10081265}" destId="{025B44E3-1E44-4940-B826-1481F4C39FCF}" srcOrd="1" destOrd="0" presId="urn:microsoft.com/office/officeart/2005/8/layout/matrix1"/>
    <dgm:cxn modelId="{8AF62D9D-AD43-447A-96BB-40685968FE56}" type="presOf" srcId="{DDC2B25E-B717-4824-AB37-D65F7D1EE9E2}" destId="{454DBBEE-3B9E-46AF-AE43-89B6C4D16707}" srcOrd="1" destOrd="0" presId="urn:microsoft.com/office/officeart/2005/8/layout/matrix1"/>
    <dgm:cxn modelId="{D74B73A9-A101-4A84-85C8-C2BC8E882ADF}" type="presParOf" srcId="{3A246AFF-585A-47A4-8DA9-55BA25A23D1F}" destId="{5499784D-36E5-47A6-9876-2ABFB82A83E7}" srcOrd="0" destOrd="0" presId="urn:microsoft.com/office/officeart/2005/8/layout/matrix1"/>
    <dgm:cxn modelId="{1CE673FC-CC30-4448-AA96-00DB1E2C958E}" type="presParOf" srcId="{5499784D-36E5-47A6-9876-2ABFB82A83E7}" destId="{62898BD9-0634-478D-ACF6-112CC9310CAB}" srcOrd="0" destOrd="0" presId="urn:microsoft.com/office/officeart/2005/8/layout/matrix1"/>
    <dgm:cxn modelId="{964D15CF-7E24-475D-B23A-5A451D3E5C39}" type="presParOf" srcId="{5499784D-36E5-47A6-9876-2ABFB82A83E7}" destId="{454DBBEE-3B9E-46AF-AE43-89B6C4D16707}" srcOrd="1" destOrd="0" presId="urn:microsoft.com/office/officeart/2005/8/layout/matrix1"/>
    <dgm:cxn modelId="{CDED25F5-18EB-4991-A730-301838DBDB0D}" type="presParOf" srcId="{5499784D-36E5-47A6-9876-2ABFB82A83E7}" destId="{8BC2609C-8945-42D4-A4CF-E2D2C85D44C0}" srcOrd="2" destOrd="0" presId="urn:microsoft.com/office/officeart/2005/8/layout/matrix1"/>
    <dgm:cxn modelId="{B7AC1E0C-C593-486B-9F1A-A22F7AD0C87C}" type="presParOf" srcId="{5499784D-36E5-47A6-9876-2ABFB82A83E7}" destId="{025B44E3-1E44-4940-B826-1481F4C39FCF}" srcOrd="3" destOrd="0" presId="urn:microsoft.com/office/officeart/2005/8/layout/matrix1"/>
    <dgm:cxn modelId="{832AFF76-4F94-41DD-90B9-B00EE54EEEDB}" type="presParOf" srcId="{5499784D-36E5-47A6-9876-2ABFB82A83E7}" destId="{46849492-B998-446B-8433-58741B335A3A}" srcOrd="4" destOrd="0" presId="urn:microsoft.com/office/officeart/2005/8/layout/matrix1"/>
    <dgm:cxn modelId="{DDF0DE02-1995-488F-8D23-F1624F0DC132}" type="presParOf" srcId="{5499784D-36E5-47A6-9876-2ABFB82A83E7}" destId="{7DC85980-114F-475D-AD15-CDE7009BF1BB}" srcOrd="5" destOrd="0" presId="urn:microsoft.com/office/officeart/2005/8/layout/matrix1"/>
    <dgm:cxn modelId="{4BC2904F-A4CC-4100-AF75-EF65CEA0DEC3}" type="presParOf" srcId="{5499784D-36E5-47A6-9876-2ABFB82A83E7}" destId="{1A5789A6-40B8-4F5F-A86B-6C6F40960C0B}" srcOrd="6" destOrd="0" presId="urn:microsoft.com/office/officeart/2005/8/layout/matrix1"/>
    <dgm:cxn modelId="{79DB6E3E-B432-4589-9533-4DFD955DD269}" type="presParOf" srcId="{5499784D-36E5-47A6-9876-2ABFB82A83E7}" destId="{1BA1F19F-B1B0-43C5-A6F0-49418363DAA0}" srcOrd="7" destOrd="0" presId="urn:microsoft.com/office/officeart/2005/8/layout/matrix1"/>
    <dgm:cxn modelId="{17A5CDFF-6AA4-413D-84E4-176F0EB0537E}" type="presParOf" srcId="{3A246AFF-585A-47A4-8DA9-55BA25A23D1F}" destId="{8C15304A-C8A2-43D9-8882-6462C2A4EE33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76ED75C-735B-4D06-8746-A6D3FB0CC6A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D3F66F-279E-4FFC-9600-ABB054B3000B}">
      <dgm:prSet phldrT="[Текст]"/>
      <dgm:spPr>
        <a:solidFill>
          <a:srgbClr val="FF0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Упражнения для правильного написания буквы.</a:t>
          </a:r>
        </a:p>
        <a:p>
          <a:pPr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D8B5F1E3-D273-41F5-8A3E-BDB41EC833F6}" type="parTrans" cxnId="{3F209E5C-8246-4863-97B2-BD864334E314}">
      <dgm:prSet/>
      <dgm:spPr/>
      <dgm:t>
        <a:bodyPr/>
        <a:lstStyle/>
        <a:p>
          <a:endParaRPr lang="ru-RU"/>
        </a:p>
      </dgm:t>
    </dgm:pt>
    <dgm:pt modelId="{96D9B8C6-BD66-4D5E-8115-4161009887C7}" type="sibTrans" cxnId="{3F209E5C-8246-4863-97B2-BD864334E314}">
      <dgm:prSet/>
      <dgm:spPr/>
      <dgm:t>
        <a:bodyPr/>
        <a:lstStyle/>
        <a:p>
          <a:endParaRPr lang="ru-RU"/>
        </a:p>
      </dgm:t>
    </dgm:pt>
    <dgm:pt modelId="{F2845C34-950E-4545-9649-70070844E655}">
      <dgm:prSet phldrT="[Текст]"/>
      <dgm:spPr/>
      <dgm:t>
        <a:bodyPr/>
        <a:lstStyle/>
        <a:p>
          <a:r>
            <a:rPr lang="ru-RU" dirty="0" smtClean="0"/>
            <a:t>Упражнения на усвоение конфигурации объекта</a:t>
          </a:r>
          <a:endParaRPr lang="ru-RU" dirty="0"/>
        </a:p>
      </dgm:t>
    </dgm:pt>
    <dgm:pt modelId="{83CD181A-6F30-410E-98A6-436B71A75DBB}" type="parTrans" cxnId="{0AB78256-D3B2-4F44-A4F6-720926CDF5C8}">
      <dgm:prSet/>
      <dgm:spPr/>
      <dgm:t>
        <a:bodyPr/>
        <a:lstStyle/>
        <a:p>
          <a:endParaRPr lang="ru-RU"/>
        </a:p>
      </dgm:t>
    </dgm:pt>
    <dgm:pt modelId="{2B66BAAE-E964-4031-A3F2-2A632BF69E4A}" type="sibTrans" cxnId="{0AB78256-D3B2-4F44-A4F6-720926CDF5C8}">
      <dgm:prSet/>
      <dgm:spPr/>
      <dgm:t>
        <a:bodyPr/>
        <a:lstStyle/>
        <a:p>
          <a:endParaRPr lang="ru-RU"/>
        </a:p>
      </dgm:t>
    </dgm:pt>
    <dgm:pt modelId="{D7F77F04-D0A3-45CA-A7BF-388BA7E9E9C3}">
      <dgm:prSet phldrT="[Текст]"/>
      <dgm:spPr/>
      <dgm:t>
        <a:bodyPr/>
        <a:lstStyle/>
        <a:p>
          <a:r>
            <a:rPr lang="ru-RU" dirty="0" smtClean="0"/>
            <a:t>Упражнения на развитие умения чувствовать размер объекта</a:t>
          </a:r>
          <a:endParaRPr lang="ru-RU" dirty="0"/>
        </a:p>
      </dgm:t>
    </dgm:pt>
    <dgm:pt modelId="{C0E07C4D-B112-4779-8DAD-D971D84E4CBF}" type="parTrans" cxnId="{AF903C0E-3196-462A-A962-9C13CFC55781}">
      <dgm:prSet/>
      <dgm:spPr/>
      <dgm:t>
        <a:bodyPr/>
        <a:lstStyle/>
        <a:p>
          <a:endParaRPr lang="ru-RU"/>
        </a:p>
      </dgm:t>
    </dgm:pt>
    <dgm:pt modelId="{15260B1A-EB5D-4995-A294-A74D27035B78}" type="sibTrans" cxnId="{AF903C0E-3196-462A-A962-9C13CFC55781}">
      <dgm:prSet/>
      <dgm:spPr/>
      <dgm:t>
        <a:bodyPr/>
        <a:lstStyle/>
        <a:p>
          <a:endParaRPr lang="ru-RU"/>
        </a:p>
      </dgm:t>
    </dgm:pt>
    <dgm:pt modelId="{45E5CD4D-B6DB-49D6-8E4B-0230BA339660}">
      <dgm:prSet phldrT="[Текст]"/>
      <dgm:spPr/>
      <dgm:t>
        <a:bodyPr/>
        <a:lstStyle/>
        <a:p>
          <a:r>
            <a:rPr lang="ru-RU" dirty="0" smtClean="0"/>
            <a:t>Упражнения на развитие умения чувствовать наклон объекта</a:t>
          </a:r>
          <a:endParaRPr lang="ru-RU" dirty="0"/>
        </a:p>
      </dgm:t>
    </dgm:pt>
    <dgm:pt modelId="{9EDE0DBB-1588-4845-84B4-544092F5EE47}" type="parTrans" cxnId="{DCCC441F-F76F-4F8B-A463-453BEAFE9351}">
      <dgm:prSet/>
      <dgm:spPr/>
      <dgm:t>
        <a:bodyPr/>
        <a:lstStyle/>
        <a:p>
          <a:endParaRPr lang="ru-RU"/>
        </a:p>
      </dgm:t>
    </dgm:pt>
    <dgm:pt modelId="{AD5DDA14-8345-4670-A6AF-81EE4008E5FB}" type="sibTrans" cxnId="{DCCC441F-F76F-4F8B-A463-453BEAFE9351}">
      <dgm:prSet/>
      <dgm:spPr/>
      <dgm:t>
        <a:bodyPr/>
        <a:lstStyle/>
        <a:p>
          <a:endParaRPr lang="ru-RU"/>
        </a:p>
      </dgm:t>
    </dgm:pt>
    <dgm:pt modelId="{93A59E03-E507-4DFA-A721-6F72059DA7FD}">
      <dgm:prSet phldrT="[Текст]"/>
      <dgm:spPr/>
      <dgm:t>
        <a:bodyPr/>
        <a:lstStyle/>
        <a:p>
          <a:r>
            <a:rPr lang="ru-RU" dirty="0" smtClean="0"/>
            <a:t>Письмо в воздухе определенных фигур</a:t>
          </a:r>
          <a:endParaRPr lang="ru-RU" dirty="0"/>
        </a:p>
      </dgm:t>
    </dgm:pt>
    <dgm:pt modelId="{C775D693-D306-42CA-8536-1912146429CE}" type="parTrans" cxnId="{DF257573-4231-415E-97DF-DAE64887F9FA}">
      <dgm:prSet/>
      <dgm:spPr/>
      <dgm:t>
        <a:bodyPr/>
        <a:lstStyle/>
        <a:p>
          <a:endParaRPr lang="ru-RU"/>
        </a:p>
      </dgm:t>
    </dgm:pt>
    <dgm:pt modelId="{784101D6-3338-41DB-A0F5-37180B3FC36D}" type="sibTrans" cxnId="{DF257573-4231-415E-97DF-DAE64887F9FA}">
      <dgm:prSet/>
      <dgm:spPr/>
      <dgm:t>
        <a:bodyPr/>
        <a:lstStyle/>
        <a:p>
          <a:endParaRPr lang="ru-RU"/>
        </a:p>
      </dgm:t>
    </dgm:pt>
    <dgm:pt modelId="{2AB97E2E-079F-4D20-A8D6-721358039158}">
      <dgm:prSet/>
      <dgm:spPr/>
      <dgm:t>
        <a:bodyPr/>
        <a:lstStyle/>
        <a:p>
          <a:r>
            <a:rPr lang="ru-RU" dirty="0" smtClean="0"/>
            <a:t>Упражнения на развитие умения  ощущать и контролировать  движение кисти по строке </a:t>
          </a:r>
          <a:endParaRPr lang="ru-RU" dirty="0"/>
        </a:p>
      </dgm:t>
    </dgm:pt>
    <dgm:pt modelId="{959F32BF-0126-4CA4-84D9-5A1D236EB374}" type="parTrans" cxnId="{18D875D5-8541-44A5-A680-3CCADAAA0D9C}">
      <dgm:prSet/>
      <dgm:spPr/>
      <dgm:t>
        <a:bodyPr/>
        <a:lstStyle/>
        <a:p>
          <a:endParaRPr lang="ru-RU"/>
        </a:p>
      </dgm:t>
    </dgm:pt>
    <dgm:pt modelId="{FDF08354-0533-48B3-91FC-34194E57E8C9}" type="sibTrans" cxnId="{18D875D5-8541-44A5-A680-3CCADAAA0D9C}">
      <dgm:prSet/>
      <dgm:spPr/>
      <dgm:t>
        <a:bodyPr/>
        <a:lstStyle/>
        <a:p>
          <a:endParaRPr lang="ru-RU"/>
        </a:p>
      </dgm:t>
    </dgm:pt>
    <dgm:pt modelId="{9828159E-5B1B-4B42-B62B-079524FA2B93}" type="pres">
      <dgm:prSet presAssocID="{276ED75C-735B-4D06-8746-A6D3FB0CC6A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F68483-7BD7-484B-997E-22398EF442CF}" type="pres">
      <dgm:prSet presAssocID="{D4D3F66F-279E-4FFC-9600-ABB054B3000B}" presName="centerShape" presStyleLbl="node0" presStyleIdx="0" presStyleCnt="1"/>
      <dgm:spPr/>
      <dgm:t>
        <a:bodyPr/>
        <a:lstStyle/>
        <a:p>
          <a:endParaRPr lang="ru-RU"/>
        </a:p>
      </dgm:t>
    </dgm:pt>
    <dgm:pt modelId="{24666054-29FA-48F1-AF20-FFB5AA3BEB22}" type="pres">
      <dgm:prSet presAssocID="{F2845C34-950E-4545-9649-70070844E65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60FDA-01D5-4000-A1B0-13054D57EEB6}" type="pres">
      <dgm:prSet presAssocID="{F2845C34-950E-4545-9649-70070844E655}" presName="dummy" presStyleCnt="0"/>
      <dgm:spPr/>
    </dgm:pt>
    <dgm:pt modelId="{25F61038-F619-49B2-B6F1-EEA36C439F82}" type="pres">
      <dgm:prSet presAssocID="{2B66BAAE-E964-4031-A3F2-2A632BF69E4A}" presName="sibTrans" presStyleLbl="sibTrans2D1" presStyleIdx="0" presStyleCnt="5"/>
      <dgm:spPr/>
      <dgm:t>
        <a:bodyPr/>
        <a:lstStyle/>
        <a:p>
          <a:endParaRPr lang="ru-RU"/>
        </a:p>
      </dgm:t>
    </dgm:pt>
    <dgm:pt modelId="{0252C162-98D6-4E28-B4B6-96356B7EEBE5}" type="pres">
      <dgm:prSet presAssocID="{D7F77F04-D0A3-45CA-A7BF-388BA7E9E9C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C0D8F-B234-4B31-828D-7AA085655099}" type="pres">
      <dgm:prSet presAssocID="{D7F77F04-D0A3-45CA-A7BF-388BA7E9E9C3}" presName="dummy" presStyleCnt="0"/>
      <dgm:spPr/>
    </dgm:pt>
    <dgm:pt modelId="{9885E7F2-BE3B-4E0D-A0C6-88892079986B}" type="pres">
      <dgm:prSet presAssocID="{15260B1A-EB5D-4995-A294-A74D27035B78}" presName="sibTrans" presStyleLbl="sibTrans2D1" presStyleIdx="1" presStyleCnt="5"/>
      <dgm:spPr/>
      <dgm:t>
        <a:bodyPr/>
        <a:lstStyle/>
        <a:p>
          <a:endParaRPr lang="ru-RU"/>
        </a:p>
      </dgm:t>
    </dgm:pt>
    <dgm:pt modelId="{F1F1951C-AF0D-49B7-8FDC-B5FD1574D16D}" type="pres">
      <dgm:prSet presAssocID="{45E5CD4D-B6DB-49D6-8E4B-0230BA339660}" presName="node" presStyleLbl="node1" presStyleIdx="2" presStyleCnt="5" custRadScaleRad="100079" custRadScaleInc="-1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9C6F2-B493-4702-9731-5BF5E3CFAEA1}" type="pres">
      <dgm:prSet presAssocID="{45E5CD4D-B6DB-49D6-8E4B-0230BA339660}" presName="dummy" presStyleCnt="0"/>
      <dgm:spPr/>
    </dgm:pt>
    <dgm:pt modelId="{DD8FEF62-140A-4DFC-8E99-00E504208FCA}" type="pres">
      <dgm:prSet presAssocID="{AD5DDA14-8345-4670-A6AF-81EE4008E5FB}" presName="sibTrans" presStyleLbl="sibTrans2D1" presStyleIdx="2" presStyleCnt="5"/>
      <dgm:spPr/>
      <dgm:t>
        <a:bodyPr/>
        <a:lstStyle/>
        <a:p>
          <a:endParaRPr lang="ru-RU"/>
        </a:p>
      </dgm:t>
    </dgm:pt>
    <dgm:pt modelId="{9132F385-2DD4-4B63-886B-BCB0A5B26875}" type="pres">
      <dgm:prSet presAssocID="{2AB97E2E-079F-4D20-A8D6-72135803915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21F49-61D9-42F3-9297-70AA6FC1A973}" type="pres">
      <dgm:prSet presAssocID="{2AB97E2E-079F-4D20-A8D6-721358039158}" presName="dummy" presStyleCnt="0"/>
      <dgm:spPr/>
    </dgm:pt>
    <dgm:pt modelId="{3C92ACD5-F812-4CEA-A790-F46C0ABA8F42}" type="pres">
      <dgm:prSet presAssocID="{FDF08354-0533-48B3-91FC-34194E57E8C9}" presName="sibTrans" presStyleLbl="sibTrans2D1" presStyleIdx="3" presStyleCnt="5"/>
      <dgm:spPr/>
      <dgm:t>
        <a:bodyPr/>
        <a:lstStyle/>
        <a:p>
          <a:endParaRPr lang="ru-RU"/>
        </a:p>
      </dgm:t>
    </dgm:pt>
    <dgm:pt modelId="{46CDD579-38A6-4608-9B98-D70811D53003}" type="pres">
      <dgm:prSet presAssocID="{93A59E03-E507-4DFA-A721-6F72059DA7F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FBDB76-021B-4C7D-8055-75F8745B3771}" type="pres">
      <dgm:prSet presAssocID="{93A59E03-E507-4DFA-A721-6F72059DA7FD}" presName="dummy" presStyleCnt="0"/>
      <dgm:spPr/>
    </dgm:pt>
    <dgm:pt modelId="{24CF425B-9988-461A-8320-06F433A99F2F}" type="pres">
      <dgm:prSet presAssocID="{784101D6-3338-41DB-A0F5-37180B3FC36D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0AB78256-D3B2-4F44-A4F6-720926CDF5C8}" srcId="{D4D3F66F-279E-4FFC-9600-ABB054B3000B}" destId="{F2845C34-950E-4545-9649-70070844E655}" srcOrd="0" destOrd="0" parTransId="{83CD181A-6F30-410E-98A6-436B71A75DBB}" sibTransId="{2B66BAAE-E964-4031-A3F2-2A632BF69E4A}"/>
    <dgm:cxn modelId="{24476F20-4122-4135-B05A-B53606B0D72D}" type="presOf" srcId="{2AB97E2E-079F-4D20-A8D6-721358039158}" destId="{9132F385-2DD4-4B63-886B-BCB0A5B26875}" srcOrd="0" destOrd="0" presId="urn:microsoft.com/office/officeart/2005/8/layout/radial6"/>
    <dgm:cxn modelId="{E5227772-FA99-4527-8CFC-B8BE66DA02E8}" type="presOf" srcId="{F2845C34-950E-4545-9649-70070844E655}" destId="{24666054-29FA-48F1-AF20-FFB5AA3BEB22}" srcOrd="0" destOrd="0" presId="urn:microsoft.com/office/officeart/2005/8/layout/radial6"/>
    <dgm:cxn modelId="{0A56B22E-BA34-4E7A-BB39-7F89F45EA043}" type="presOf" srcId="{276ED75C-735B-4D06-8746-A6D3FB0CC6A5}" destId="{9828159E-5B1B-4B42-B62B-079524FA2B93}" srcOrd="0" destOrd="0" presId="urn:microsoft.com/office/officeart/2005/8/layout/radial6"/>
    <dgm:cxn modelId="{8A1D85B0-3854-4215-8B33-C5565629DD61}" type="presOf" srcId="{FDF08354-0533-48B3-91FC-34194E57E8C9}" destId="{3C92ACD5-F812-4CEA-A790-F46C0ABA8F42}" srcOrd="0" destOrd="0" presId="urn:microsoft.com/office/officeart/2005/8/layout/radial6"/>
    <dgm:cxn modelId="{EA6B070E-6460-46DF-86D4-4E65C681E542}" type="presOf" srcId="{93A59E03-E507-4DFA-A721-6F72059DA7FD}" destId="{46CDD579-38A6-4608-9B98-D70811D53003}" srcOrd="0" destOrd="0" presId="urn:microsoft.com/office/officeart/2005/8/layout/radial6"/>
    <dgm:cxn modelId="{8CF68DDB-2839-4D2B-BF56-7C029719BBC9}" type="presOf" srcId="{2B66BAAE-E964-4031-A3F2-2A632BF69E4A}" destId="{25F61038-F619-49B2-B6F1-EEA36C439F82}" srcOrd="0" destOrd="0" presId="urn:microsoft.com/office/officeart/2005/8/layout/radial6"/>
    <dgm:cxn modelId="{680DF4E5-A3F9-4FE5-AFCA-CB067C3A05AF}" type="presOf" srcId="{45E5CD4D-B6DB-49D6-8E4B-0230BA339660}" destId="{F1F1951C-AF0D-49B7-8FDC-B5FD1574D16D}" srcOrd="0" destOrd="0" presId="urn:microsoft.com/office/officeart/2005/8/layout/radial6"/>
    <dgm:cxn modelId="{3F209E5C-8246-4863-97B2-BD864334E314}" srcId="{276ED75C-735B-4D06-8746-A6D3FB0CC6A5}" destId="{D4D3F66F-279E-4FFC-9600-ABB054B3000B}" srcOrd="0" destOrd="0" parTransId="{D8B5F1E3-D273-41F5-8A3E-BDB41EC833F6}" sibTransId="{96D9B8C6-BD66-4D5E-8115-4161009887C7}"/>
    <dgm:cxn modelId="{200C459E-4D3D-4F13-9386-64234B1D0E11}" type="presOf" srcId="{15260B1A-EB5D-4995-A294-A74D27035B78}" destId="{9885E7F2-BE3B-4E0D-A0C6-88892079986B}" srcOrd="0" destOrd="0" presId="urn:microsoft.com/office/officeart/2005/8/layout/radial6"/>
    <dgm:cxn modelId="{13B2385C-6BA0-4357-A727-1ED561C8C510}" type="presOf" srcId="{D7F77F04-D0A3-45CA-A7BF-388BA7E9E9C3}" destId="{0252C162-98D6-4E28-B4B6-96356B7EEBE5}" srcOrd="0" destOrd="0" presId="urn:microsoft.com/office/officeart/2005/8/layout/radial6"/>
    <dgm:cxn modelId="{AF903C0E-3196-462A-A962-9C13CFC55781}" srcId="{D4D3F66F-279E-4FFC-9600-ABB054B3000B}" destId="{D7F77F04-D0A3-45CA-A7BF-388BA7E9E9C3}" srcOrd="1" destOrd="0" parTransId="{C0E07C4D-B112-4779-8DAD-D971D84E4CBF}" sibTransId="{15260B1A-EB5D-4995-A294-A74D27035B78}"/>
    <dgm:cxn modelId="{41D4007F-5505-4551-8EC7-8113B5604292}" type="presOf" srcId="{AD5DDA14-8345-4670-A6AF-81EE4008E5FB}" destId="{DD8FEF62-140A-4DFC-8E99-00E504208FCA}" srcOrd="0" destOrd="0" presId="urn:microsoft.com/office/officeart/2005/8/layout/radial6"/>
    <dgm:cxn modelId="{DF257573-4231-415E-97DF-DAE64887F9FA}" srcId="{D4D3F66F-279E-4FFC-9600-ABB054B3000B}" destId="{93A59E03-E507-4DFA-A721-6F72059DA7FD}" srcOrd="4" destOrd="0" parTransId="{C775D693-D306-42CA-8536-1912146429CE}" sibTransId="{784101D6-3338-41DB-A0F5-37180B3FC36D}"/>
    <dgm:cxn modelId="{DCCC441F-F76F-4F8B-A463-453BEAFE9351}" srcId="{D4D3F66F-279E-4FFC-9600-ABB054B3000B}" destId="{45E5CD4D-B6DB-49D6-8E4B-0230BA339660}" srcOrd="2" destOrd="0" parTransId="{9EDE0DBB-1588-4845-84B4-544092F5EE47}" sibTransId="{AD5DDA14-8345-4670-A6AF-81EE4008E5FB}"/>
    <dgm:cxn modelId="{6C9F4B18-0FF9-4D6F-A6B2-EE5061AC462B}" type="presOf" srcId="{D4D3F66F-279E-4FFC-9600-ABB054B3000B}" destId="{A3F68483-7BD7-484B-997E-22398EF442CF}" srcOrd="0" destOrd="0" presId="urn:microsoft.com/office/officeart/2005/8/layout/radial6"/>
    <dgm:cxn modelId="{18D875D5-8541-44A5-A680-3CCADAAA0D9C}" srcId="{D4D3F66F-279E-4FFC-9600-ABB054B3000B}" destId="{2AB97E2E-079F-4D20-A8D6-721358039158}" srcOrd="3" destOrd="0" parTransId="{959F32BF-0126-4CA4-84D9-5A1D236EB374}" sibTransId="{FDF08354-0533-48B3-91FC-34194E57E8C9}"/>
    <dgm:cxn modelId="{4B5AD8B9-FA3B-4F3E-9E04-AAB3A0750255}" type="presOf" srcId="{784101D6-3338-41DB-A0F5-37180B3FC36D}" destId="{24CF425B-9988-461A-8320-06F433A99F2F}" srcOrd="0" destOrd="0" presId="urn:microsoft.com/office/officeart/2005/8/layout/radial6"/>
    <dgm:cxn modelId="{37137572-7E13-40BC-A454-AEA830F29272}" type="presParOf" srcId="{9828159E-5B1B-4B42-B62B-079524FA2B93}" destId="{A3F68483-7BD7-484B-997E-22398EF442CF}" srcOrd="0" destOrd="0" presId="urn:microsoft.com/office/officeart/2005/8/layout/radial6"/>
    <dgm:cxn modelId="{B13A5EA2-D420-421B-856C-04B4DC300DD5}" type="presParOf" srcId="{9828159E-5B1B-4B42-B62B-079524FA2B93}" destId="{24666054-29FA-48F1-AF20-FFB5AA3BEB22}" srcOrd="1" destOrd="0" presId="urn:microsoft.com/office/officeart/2005/8/layout/radial6"/>
    <dgm:cxn modelId="{7D540881-0008-4F59-8C28-2C32E295D4FF}" type="presParOf" srcId="{9828159E-5B1B-4B42-B62B-079524FA2B93}" destId="{28C60FDA-01D5-4000-A1B0-13054D57EEB6}" srcOrd="2" destOrd="0" presId="urn:microsoft.com/office/officeart/2005/8/layout/radial6"/>
    <dgm:cxn modelId="{42AA2855-2BCE-4868-88D4-52D81A846EC9}" type="presParOf" srcId="{9828159E-5B1B-4B42-B62B-079524FA2B93}" destId="{25F61038-F619-49B2-B6F1-EEA36C439F82}" srcOrd="3" destOrd="0" presId="urn:microsoft.com/office/officeart/2005/8/layout/radial6"/>
    <dgm:cxn modelId="{34219629-0351-4FD2-959A-FC6DBF7150CA}" type="presParOf" srcId="{9828159E-5B1B-4B42-B62B-079524FA2B93}" destId="{0252C162-98D6-4E28-B4B6-96356B7EEBE5}" srcOrd="4" destOrd="0" presId="urn:microsoft.com/office/officeart/2005/8/layout/radial6"/>
    <dgm:cxn modelId="{5BE3E588-0E05-4476-AE6E-6034C419F1BB}" type="presParOf" srcId="{9828159E-5B1B-4B42-B62B-079524FA2B93}" destId="{B50C0D8F-B234-4B31-828D-7AA085655099}" srcOrd="5" destOrd="0" presId="urn:microsoft.com/office/officeart/2005/8/layout/radial6"/>
    <dgm:cxn modelId="{0ACE2AF9-3752-40C6-A75F-F57B5AF58F15}" type="presParOf" srcId="{9828159E-5B1B-4B42-B62B-079524FA2B93}" destId="{9885E7F2-BE3B-4E0D-A0C6-88892079986B}" srcOrd="6" destOrd="0" presId="urn:microsoft.com/office/officeart/2005/8/layout/radial6"/>
    <dgm:cxn modelId="{48846A72-4B4C-4729-A7C7-4F99D59B3C3D}" type="presParOf" srcId="{9828159E-5B1B-4B42-B62B-079524FA2B93}" destId="{F1F1951C-AF0D-49B7-8FDC-B5FD1574D16D}" srcOrd="7" destOrd="0" presId="urn:microsoft.com/office/officeart/2005/8/layout/radial6"/>
    <dgm:cxn modelId="{E1D4D76A-71D1-475A-AD13-1E8B1D1C6EF0}" type="presParOf" srcId="{9828159E-5B1B-4B42-B62B-079524FA2B93}" destId="{F579C6F2-B493-4702-9731-5BF5E3CFAEA1}" srcOrd="8" destOrd="0" presId="urn:microsoft.com/office/officeart/2005/8/layout/radial6"/>
    <dgm:cxn modelId="{ABF6622C-F054-4379-9A19-F404216FB350}" type="presParOf" srcId="{9828159E-5B1B-4B42-B62B-079524FA2B93}" destId="{DD8FEF62-140A-4DFC-8E99-00E504208FCA}" srcOrd="9" destOrd="0" presId="urn:microsoft.com/office/officeart/2005/8/layout/radial6"/>
    <dgm:cxn modelId="{FC8661D0-657E-4D26-975A-AF72CA5E843F}" type="presParOf" srcId="{9828159E-5B1B-4B42-B62B-079524FA2B93}" destId="{9132F385-2DD4-4B63-886B-BCB0A5B26875}" srcOrd="10" destOrd="0" presId="urn:microsoft.com/office/officeart/2005/8/layout/radial6"/>
    <dgm:cxn modelId="{72605F34-FF5A-46E2-B974-3009E1142234}" type="presParOf" srcId="{9828159E-5B1B-4B42-B62B-079524FA2B93}" destId="{E8421F49-61D9-42F3-9297-70AA6FC1A973}" srcOrd="11" destOrd="0" presId="urn:microsoft.com/office/officeart/2005/8/layout/radial6"/>
    <dgm:cxn modelId="{1F2CD8A6-AD7E-4EB1-B267-46768177BD89}" type="presParOf" srcId="{9828159E-5B1B-4B42-B62B-079524FA2B93}" destId="{3C92ACD5-F812-4CEA-A790-F46C0ABA8F42}" srcOrd="12" destOrd="0" presId="urn:microsoft.com/office/officeart/2005/8/layout/radial6"/>
    <dgm:cxn modelId="{C5C9903E-C84D-4F03-883F-D120C9AA60EB}" type="presParOf" srcId="{9828159E-5B1B-4B42-B62B-079524FA2B93}" destId="{46CDD579-38A6-4608-9B98-D70811D53003}" srcOrd="13" destOrd="0" presId="urn:microsoft.com/office/officeart/2005/8/layout/radial6"/>
    <dgm:cxn modelId="{E89C14DF-8992-41C3-850A-6786AE680B50}" type="presParOf" srcId="{9828159E-5B1B-4B42-B62B-079524FA2B93}" destId="{70FBDB76-021B-4C7D-8055-75F8745B3771}" srcOrd="14" destOrd="0" presId="urn:microsoft.com/office/officeart/2005/8/layout/radial6"/>
    <dgm:cxn modelId="{0C698941-1397-477A-9D6F-3A50FF8138D0}" type="presParOf" srcId="{9828159E-5B1B-4B42-B62B-079524FA2B93}" destId="{24CF425B-9988-461A-8320-06F433A99F2F}" srcOrd="15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2025F0-22AA-45A4-B422-1AF2D16E4DDC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Компоненты речевой системы и языковые возможности ребенка</a:t>
          </a:r>
          <a:endParaRPr lang="ru-RU" sz="1700" kern="1200" dirty="0"/>
        </a:p>
      </dsp:txBody>
      <dsp:txXfrm>
        <a:off x="3119088" y="531800"/>
        <a:ext cx="1991423" cy="1222010"/>
      </dsp:txXfrm>
    </dsp:sp>
    <dsp:sp modelId="{2EA58779-EF5D-4FA6-99A0-7B208CE0714E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Уточнение полученных знаний и доведение умения до уровня  навыка</a:t>
          </a:r>
          <a:endParaRPr lang="ru-RU" sz="1700" kern="1200" dirty="0"/>
        </a:p>
      </dsp:txBody>
      <dsp:txXfrm>
        <a:off x="4567396" y="2455334"/>
        <a:ext cx="1629346" cy="1493567"/>
      </dsp:txXfrm>
    </dsp:sp>
    <dsp:sp modelId="{53239614-D799-41F8-BC39-873FCA8E0CF8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Языковые знания и умения </a:t>
          </a:r>
          <a:endParaRPr lang="ru-RU" sz="1700" kern="1200" dirty="0"/>
        </a:p>
      </dsp:txBody>
      <dsp:txXfrm>
        <a:off x="2032857" y="2455334"/>
        <a:ext cx="1629346" cy="149356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1DD9B2-0319-4F1F-B3A1-571BDA1FC10A}">
      <dsp:nvSpPr>
        <dsp:cNvPr id="0" name=""/>
        <dsp:cNvSpPr/>
      </dsp:nvSpPr>
      <dsp:spPr>
        <a:xfrm>
          <a:off x="1762120" y="0"/>
          <a:ext cx="2282444" cy="12680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Написание буквы</a:t>
          </a:r>
          <a:endParaRPr lang="ru-RU" sz="1800" kern="1200" dirty="0"/>
        </a:p>
      </dsp:txBody>
      <dsp:txXfrm>
        <a:off x="1762120" y="0"/>
        <a:ext cx="2282444" cy="1268024"/>
      </dsp:txXfrm>
    </dsp:sp>
    <dsp:sp modelId="{F7D8FCE0-200D-42EB-B6C3-CB34FA10B0EF}">
      <dsp:nvSpPr>
        <dsp:cNvPr id="0" name=""/>
        <dsp:cNvSpPr/>
      </dsp:nvSpPr>
      <dsp:spPr>
        <a:xfrm rot="5181859">
          <a:off x="2725536" y="1299725"/>
          <a:ext cx="476468" cy="5706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181859">
        <a:off x="2725536" y="1299725"/>
        <a:ext cx="476468" cy="570611"/>
      </dsp:txXfrm>
    </dsp:sp>
    <dsp:sp modelId="{C558479A-744E-42FC-A8EE-117126CD52C7}">
      <dsp:nvSpPr>
        <dsp:cNvPr id="0" name=""/>
        <dsp:cNvSpPr/>
      </dsp:nvSpPr>
      <dsp:spPr>
        <a:xfrm>
          <a:off x="1882975" y="1902036"/>
          <a:ext cx="2282444" cy="12680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Оттормаживание</a:t>
          </a:r>
          <a:r>
            <a:rPr lang="ru-RU" sz="1800" kern="1200" dirty="0" smtClean="0"/>
            <a:t> импульса от первого звука </a:t>
          </a:r>
          <a:endParaRPr lang="ru-RU" sz="1800" kern="1200" dirty="0"/>
        </a:p>
      </dsp:txBody>
      <dsp:txXfrm>
        <a:off x="1882975" y="1902036"/>
        <a:ext cx="2282444" cy="1268024"/>
      </dsp:txXfrm>
    </dsp:sp>
    <dsp:sp modelId="{CB88163B-2586-4248-9777-0CC3C6E9C070}">
      <dsp:nvSpPr>
        <dsp:cNvPr id="0" name=""/>
        <dsp:cNvSpPr/>
      </dsp:nvSpPr>
      <dsp:spPr>
        <a:xfrm rot="5390537">
          <a:off x="2815792" y="3185881"/>
          <a:ext cx="460660" cy="5706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390537">
        <a:off x="2815792" y="3185881"/>
        <a:ext cx="460660" cy="570611"/>
      </dsp:txXfrm>
    </dsp:sp>
    <dsp:sp modelId="{DB188683-90A6-4D69-813E-DB3823D97156}">
      <dsp:nvSpPr>
        <dsp:cNvPr id="0" name=""/>
        <dsp:cNvSpPr/>
      </dsp:nvSpPr>
      <dsp:spPr>
        <a:xfrm>
          <a:off x="1888157" y="3784273"/>
          <a:ext cx="2282444" cy="12680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Поступление импульса от следующего по порядку звука</a:t>
          </a:r>
          <a:endParaRPr lang="ru-RU" sz="1800" kern="1200" dirty="0"/>
        </a:p>
      </dsp:txBody>
      <dsp:txXfrm>
        <a:off x="1888157" y="3784273"/>
        <a:ext cx="2282444" cy="1268024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DC3C6A-ED9B-4C9B-96F9-F4195178DAE3}">
      <dsp:nvSpPr>
        <dsp:cNvPr id="0" name=""/>
        <dsp:cNvSpPr/>
      </dsp:nvSpPr>
      <dsp:spPr>
        <a:xfrm>
          <a:off x="2438400" y="496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В</a:t>
          </a:r>
          <a:r>
            <a:rPr lang="en-US" sz="3600" kern="1200" dirty="0" smtClean="0"/>
            <a:t>&gt;</a:t>
          </a:r>
          <a:r>
            <a:rPr lang="ru-RU" sz="3600" kern="1200" dirty="0" smtClean="0"/>
            <a:t>Т </a:t>
          </a:r>
          <a:r>
            <a:rPr lang="ru-RU" sz="2000" kern="1200" dirty="0" smtClean="0"/>
            <a:t>персеверация</a:t>
          </a:r>
          <a:endParaRPr lang="ru-RU" sz="20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В </a:t>
          </a:r>
          <a:r>
            <a:rPr lang="en-US" sz="3600" kern="1200" dirty="0" smtClean="0"/>
            <a:t>&lt;</a:t>
          </a:r>
          <a:r>
            <a:rPr lang="ru-RU" sz="3600" kern="1200" dirty="0" smtClean="0"/>
            <a:t>Т </a:t>
          </a:r>
          <a:r>
            <a:rPr lang="ru-RU" sz="2000" kern="1200" dirty="0" smtClean="0"/>
            <a:t>антиципация</a:t>
          </a:r>
          <a:endParaRPr lang="ru-RU" sz="2000" kern="1200" dirty="0"/>
        </a:p>
      </dsp:txBody>
      <dsp:txXfrm>
        <a:off x="2438400" y="496"/>
        <a:ext cx="3657600" cy="1934765"/>
      </dsp:txXfrm>
    </dsp:sp>
    <dsp:sp modelId="{CB6273EC-5AC1-4FF6-A236-0B5D714E9A18}">
      <dsp:nvSpPr>
        <dsp:cNvPr id="0" name=""/>
        <dsp:cNvSpPr/>
      </dsp:nvSpPr>
      <dsp:spPr>
        <a:xfrm>
          <a:off x="0" y="496"/>
          <a:ext cx="2438400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 нервной регуляции</a:t>
          </a:r>
          <a:endParaRPr lang="ru-RU" sz="2200" kern="1200" dirty="0"/>
        </a:p>
      </dsp:txBody>
      <dsp:txXfrm>
        <a:off x="0" y="496"/>
        <a:ext cx="2438400" cy="1934765"/>
      </dsp:txXfrm>
    </dsp:sp>
    <dsp:sp modelId="{6C644E4F-DF18-46AA-9E2F-671E424A802A}">
      <dsp:nvSpPr>
        <dsp:cNvPr id="0" name=""/>
        <dsp:cNvSpPr/>
      </dsp:nvSpPr>
      <dsp:spPr>
        <a:xfrm>
          <a:off x="2438400" y="2128738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Слабость последовательных процессов</a:t>
          </a:r>
          <a:endParaRPr lang="ru-RU" sz="2400" kern="1200" dirty="0"/>
        </a:p>
      </dsp:txBody>
      <dsp:txXfrm>
        <a:off x="2438400" y="2128738"/>
        <a:ext cx="3657600" cy="1934765"/>
      </dsp:txXfrm>
    </dsp:sp>
    <dsp:sp modelId="{2F8941D0-345E-4DD2-BE3B-F087123B5B2E}">
      <dsp:nvSpPr>
        <dsp:cNvPr id="0" name=""/>
        <dsp:cNvSpPr/>
      </dsp:nvSpPr>
      <dsp:spPr>
        <a:xfrm>
          <a:off x="0" y="2128738"/>
          <a:ext cx="2438400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 фонематических процессах</a:t>
          </a:r>
          <a:endParaRPr lang="ru-RU" sz="2200" kern="1200" dirty="0"/>
        </a:p>
      </dsp:txBody>
      <dsp:txXfrm>
        <a:off x="0" y="2128738"/>
        <a:ext cx="2438400" cy="193476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D08FE8-AC9F-4833-BE53-B026EC6FD002}">
      <dsp:nvSpPr>
        <dsp:cNvPr id="0" name=""/>
        <dsp:cNvSpPr/>
      </dsp:nvSpPr>
      <dsp:spPr>
        <a:xfrm>
          <a:off x="1372671" y="891060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 системе бытовых отношений</a:t>
          </a:r>
          <a:endParaRPr lang="ru-RU" sz="2600" kern="1200" dirty="0"/>
        </a:p>
      </dsp:txBody>
      <dsp:txXfrm>
        <a:off x="1783990" y="891060"/>
        <a:ext cx="2159426" cy="1714687"/>
      </dsp:txXfrm>
    </dsp:sp>
    <dsp:sp modelId="{0D75F36C-3075-4D8C-88B8-4F7E8F132347}">
      <dsp:nvSpPr>
        <dsp:cNvPr id="0" name=""/>
        <dsp:cNvSpPr/>
      </dsp:nvSpPr>
      <dsp:spPr>
        <a:xfrm>
          <a:off x="1372671" y="2605747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Дошкольный возраст</a:t>
          </a:r>
          <a:endParaRPr lang="ru-RU" sz="2600" kern="1200" dirty="0"/>
        </a:p>
      </dsp:txBody>
      <dsp:txXfrm>
        <a:off x="1783990" y="2605747"/>
        <a:ext cx="2159426" cy="1714687"/>
      </dsp:txXfrm>
    </dsp:sp>
    <dsp:sp modelId="{7EDF43FC-76B3-405C-8097-A001300DA234}">
      <dsp:nvSpPr>
        <dsp:cNvPr id="0" name=""/>
        <dsp:cNvSpPr/>
      </dsp:nvSpPr>
      <dsp:spPr>
        <a:xfrm>
          <a:off x="1607" y="205528"/>
          <a:ext cx="1713830" cy="17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Житейские </a:t>
          </a:r>
          <a:endParaRPr lang="ru-RU" sz="2000" kern="1200" dirty="0"/>
        </a:p>
      </dsp:txBody>
      <dsp:txXfrm>
        <a:off x="1607" y="205528"/>
        <a:ext cx="1713830" cy="1713830"/>
      </dsp:txXfrm>
    </dsp:sp>
    <dsp:sp modelId="{7DF8BECA-7BE5-4106-9BD0-7A9F6E1C3A7B}">
      <dsp:nvSpPr>
        <dsp:cNvPr id="0" name=""/>
        <dsp:cNvSpPr/>
      </dsp:nvSpPr>
      <dsp:spPr>
        <a:xfrm>
          <a:off x="5657247" y="891060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При изучении конкретных дисциплин</a:t>
          </a:r>
          <a:endParaRPr lang="ru-RU" sz="2600" kern="1200" dirty="0"/>
        </a:p>
      </dsp:txBody>
      <dsp:txXfrm>
        <a:off x="6068566" y="891060"/>
        <a:ext cx="2159426" cy="1714687"/>
      </dsp:txXfrm>
    </dsp:sp>
    <dsp:sp modelId="{F449F0E0-1B3D-4D06-ACF4-18526F115E45}">
      <dsp:nvSpPr>
        <dsp:cNvPr id="0" name=""/>
        <dsp:cNvSpPr/>
      </dsp:nvSpPr>
      <dsp:spPr>
        <a:xfrm>
          <a:off x="5657247" y="2605747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Школьный возраст</a:t>
          </a:r>
          <a:endParaRPr lang="ru-RU" sz="2600" kern="1200" dirty="0"/>
        </a:p>
      </dsp:txBody>
      <dsp:txXfrm>
        <a:off x="6068566" y="2605747"/>
        <a:ext cx="2159426" cy="1714687"/>
      </dsp:txXfrm>
    </dsp:sp>
    <dsp:sp modelId="{9CCB6B7C-4353-439E-97A9-60F00C799984}">
      <dsp:nvSpPr>
        <dsp:cNvPr id="0" name=""/>
        <dsp:cNvSpPr/>
      </dsp:nvSpPr>
      <dsp:spPr>
        <a:xfrm>
          <a:off x="4286183" y="205528"/>
          <a:ext cx="1713830" cy="17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Научные </a:t>
          </a:r>
          <a:endParaRPr lang="ru-RU" sz="2000" kern="1200" dirty="0"/>
        </a:p>
      </dsp:txBody>
      <dsp:txXfrm>
        <a:off x="4286183" y="205528"/>
        <a:ext cx="1713830" cy="171383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4E783E-4915-4B22-B959-37535C7BA04B}">
      <dsp:nvSpPr>
        <dsp:cNvPr id="0" name=""/>
        <dsp:cNvSpPr/>
      </dsp:nvSpPr>
      <dsp:spPr>
        <a:xfrm>
          <a:off x="3276136" y="3353"/>
          <a:ext cx="1777369" cy="11552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2.Вспомнить </a:t>
          </a:r>
          <a:r>
            <a:rPr lang="ru-RU" sz="1400" kern="1200" dirty="0" smtClean="0"/>
            <a:t>зрительный образ</a:t>
          </a:r>
          <a:endParaRPr lang="ru-RU" sz="1400" kern="1200" dirty="0"/>
        </a:p>
      </dsp:txBody>
      <dsp:txXfrm>
        <a:off x="3276136" y="3353"/>
        <a:ext cx="1777369" cy="1155290"/>
      </dsp:txXfrm>
    </dsp:sp>
    <dsp:sp modelId="{7FD9F039-E1A2-408C-AA20-7681203EADDD}">
      <dsp:nvSpPr>
        <dsp:cNvPr id="0" name=""/>
        <dsp:cNvSpPr/>
      </dsp:nvSpPr>
      <dsp:spPr>
        <a:xfrm>
          <a:off x="1857735" y="580998"/>
          <a:ext cx="4614171" cy="4614171"/>
        </a:xfrm>
        <a:custGeom>
          <a:avLst/>
          <a:gdLst/>
          <a:ahLst/>
          <a:cxnLst/>
          <a:rect l="0" t="0" r="0" b="0"/>
          <a:pathLst>
            <a:path>
              <a:moveTo>
                <a:pt x="3433618" y="293738"/>
              </a:moveTo>
              <a:arcTo wR="2307085" hR="2307085" stAng="17953706" swAng="121110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E64C9D-43B6-48BB-A41A-587FC9CC2904}">
      <dsp:nvSpPr>
        <dsp:cNvPr id="0" name=""/>
        <dsp:cNvSpPr/>
      </dsp:nvSpPr>
      <dsp:spPr>
        <a:xfrm>
          <a:off x="5470304" y="1597510"/>
          <a:ext cx="1777369" cy="11552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3.Разложить </a:t>
          </a:r>
          <a:r>
            <a:rPr lang="ru-RU" sz="1400" kern="1200" dirty="0" smtClean="0"/>
            <a:t>графему на элементы</a:t>
          </a:r>
          <a:endParaRPr lang="ru-RU" sz="1400" kern="1200" dirty="0"/>
        </a:p>
      </dsp:txBody>
      <dsp:txXfrm>
        <a:off x="5470304" y="1597510"/>
        <a:ext cx="1777369" cy="1155290"/>
      </dsp:txXfrm>
    </dsp:sp>
    <dsp:sp modelId="{7101E4FD-AB47-4D2C-B705-7A243EBDD910}">
      <dsp:nvSpPr>
        <dsp:cNvPr id="0" name=""/>
        <dsp:cNvSpPr/>
      </dsp:nvSpPr>
      <dsp:spPr>
        <a:xfrm>
          <a:off x="1857735" y="580998"/>
          <a:ext cx="4614171" cy="4614171"/>
        </a:xfrm>
        <a:custGeom>
          <a:avLst/>
          <a:gdLst/>
          <a:ahLst/>
          <a:cxnLst/>
          <a:rect l="0" t="0" r="0" b="0"/>
          <a:pathLst>
            <a:path>
              <a:moveTo>
                <a:pt x="4608630" y="2466884"/>
              </a:moveTo>
              <a:arcTo wR="2307085" hR="2307085" stAng="21838304" swAng="135939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E4786-28D0-403D-99FA-C6FDB75CA944}">
      <dsp:nvSpPr>
        <dsp:cNvPr id="0" name=""/>
        <dsp:cNvSpPr/>
      </dsp:nvSpPr>
      <dsp:spPr>
        <a:xfrm>
          <a:off x="4632206" y="4176910"/>
          <a:ext cx="1777369" cy="11552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4.Соотнести </a:t>
          </a:r>
          <a:r>
            <a:rPr lang="ru-RU" sz="1400" kern="1200" dirty="0" smtClean="0"/>
            <a:t>элементы между собой </a:t>
          </a:r>
          <a:r>
            <a:rPr lang="ru-RU" sz="1400" kern="1200" dirty="0" smtClean="0"/>
            <a:t> в пространстве)</a:t>
          </a:r>
          <a:endParaRPr lang="ru-RU" sz="1400" kern="1200" dirty="0"/>
        </a:p>
      </dsp:txBody>
      <dsp:txXfrm>
        <a:off x="4632206" y="4176910"/>
        <a:ext cx="1777369" cy="1155290"/>
      </dsp:txXfrm>
    </dsp:sp>
    <dsp:sp modelId="{0F6FDADF-437B-4A3A-B11E-37B0B0CEE31C}">
      <dsp:nvSpPr>
        <dsp:cNvPr id="0" name=""/>
        <dsp:cNvSpPr/>
      </dsp:nvSpPr>
      <dsp:spPr>
        <a:xfrm>
          <a:off x="1857735" y="580998"/>
          <a:ext cx="4614171" cy="4614171"/>
        </a:xfrm>
        <a:custGeom>
          <a:avLst/>
          <a:gdLst/>
          <a:ahLst/>
          <a:cxnLst/>
          <a:rect l="0" t="0" r="0" b="0"/>
          <a:pathLst>
            <a:path>
              <a:moveTo>
                <a:pt x="2590060" y="4596751"/>
              </a:moveTo>
              <a:arcTo wR="2307085" hR="2307085" stAng="4977280" swAng="84544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EA98C-666D-45CB-9245-39E56EA129E0}">
      <dsp:nvSpPr>
        <dsp:cNvPr id="0" name=""/>
        <dsp:cNvSpPr/>
      </dsp:nvSpPr>
      <dsp:spPr>
        <a:xfrm>
          <a:off x="1920065" y="4176910"/>
          <a:ext cx="1777369" cy="11552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5.Определить </a:t>
          </a:r>
          <a:r>
            <a:rPr lang="ru-RU" sz="1400" kern="1200" dirty="0" smtClean="0"/>
            <a:t>последовательность воспроизведения элементов </a:t>
          </a:r>
          <a:endParaRPr lang="ru-RU" sz="1400" kern="1200" dirty="0"/>
        </a:p>
      </dsp:txBody>
      <dsp:txXfrm>
        <a:off x="1920065" y="4176910"/>
        <a:ext cx="1777369" cy="1155290"/>
      </dsp:txXfrm>
    </dsp:sp>
    <dsp:sp modelId="{4B3A433C-4471-40EF-93DB-FB8BC18DCC3E}">
      <dsp:nvSpPr>
        <dsp:cNvPr id="0" name=""/>
        <dsp:cNvSpPr/>
      </dsp:nvSpPr>
      <dsp:spPr>
        <a:xfrm>
          <a:off x="1857735" y="580998"/>
          <a:ext cx="4614171" cy="4614171"/>
        </a:xfrm>
        <a:custGeom>
          <a:avLst/>
          <a:gdLst/>
          <a:ahLst/>
          <a:cxnLst/>
          <a:rect l="0" t="0" r="0" b="0"/>
          <a:pathLst>
            <a:path>
              <a:moveTo>
                <a:pt x="244705" y="3341122"/>
              </a:moveTo>
              <a:arcTo wR="2307085" hR="2307085" stAng="9202302" swAng="135939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27651E-6B1D-4D7A-8C6E-B3EFA5308FD4}">
      <dsp:nvSpPr>
        <dsp:cNvPr id="0" name=""/>
        <dsp:cNvSpPr/>
      </dsp:nvSpPr>
      <dsp:spPr>
        <a:xfrm>
          <a:off x="1081967" y="1597510"/>
          <a:ext cx="1777369" cy="11552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1.Осознать звук (работа слухового анализатора)</a:t>
          </a:r>
          <a:endParaRPr lang="ru-RU" sz="1400" kern="1200" dirty="0"/>
        </a:p>
      </dsp:txBody>
      <dsp:txXfrm>
        <a:off x="1081967" y="1597510"/>
        <a:ext cx="1777369" cy="1155290"/>
      </dsp:txXfrm>
    </dsp:sp>
    <dsp:sp modelId="{C4741D1A-2E88-4F73-BC62-F55F6ACA00C7}">
      <dsp:nvSpPr>
        <dsp:cNvPr id="0" name=""/>
        <dsp:cNvSpPr/>
      </dsp:nvSpPr>
      <dsp:spPr>
        <a:xfrm>
          <a:off x="1857735" y="580998"/>
          <a:ext cx="4614171" cy="4614171"/>
        </a:xfrm>
        <a:custGeom>
          <a:avLst/>
          <a:gdLst/>
          <a:ahLst/>
          <a:cxnLst/>
          <a:rect l="0" t="0" r="0" b="0"/>
          <a:pathLst>
            <a:path>
              <a:moveTo>
                <a:pt x="555025" y="806109"/>
              </a:moveTo>
              <a:arcTo wR="2307085" hR="2307085" stAng="13235185" swAng="121110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3D49B2-F182-4001-8BC2-CCFB1CC2DF33}">
      <dsp:nvSpPr>
        <dsp:cNvPr id="0" name=""/>
        <dsp:cNvSpPr/>
      </dsp:nvSpPr>
      <dsp:spPr>
        <a:xfrm>
          <a:off x="1208019" y="2152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Печатная буква</a:t>
          </a:r>
          <a:endParaRPr lang="ru-RU" sz="3700" kern="1200" dirty="0"/>
        </a:p>
      </dsp:txBody>
      <dsp:txXfrm>
        <a:off x="1208019" y="2152"/>
        <a:ext cx="2583805" cy="1291902"/>
      </dsp:txXfrm>
    </dsp:sp>
    <dsp:sp modelId="{3E6A3E71-699D-43B0-9B98-F140C55A2794}">
      <dsp:nvSpPr>
        <dsp:cNvPr id="0" name=""/>
        <dsp:cNvSpPr/>
      </dsp:nvSpPr>
      <dsp:spPr>
        <a:xfrm>
          <a:off x="1466399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CF0F77-4A5B-489C-ABBD-BBD68B500384}">
      <dsp:nvSpPr>
        <dsp:cNvPr id="0" name=""/>
        <dsp:cNvSpPr/>
      </dsp:nvSpPr>
      <dsp:spPr>
        <a:xfrm>
          <a:off x="1724780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Заглавная </a:t>
          </a:r>
          <a:endParaRPr lang="ru-RU" sz="3400" kern="1200" dirty="0"/>
        </a:p>
      </dsp:txBody>
      <dsp:txXfrm>
        <a:off x="1724780" y="1617030"/>
        <a:ext cx="2067044" cy="1291902"/>
      </dsp:txXfrm>
    </dsp:sp>
    <dsp:sp modelId="{DFBF85A4-A0F5-427C-A464-F2AE7AA2F8AA}">
      <dsp:nvSpPr>
        <dsp:cNvPr id="0" name=""/>
        <dsp:cNvSpPr/>
      </dsp:nvSpPr>
      <dsp:spPr>
        <a:xfrm>
          <a:off x="1466399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6C5C08-813A-4495-B7FD-FFAB92018E53}">
      <dsp:nvSpPr>
        <dsp:cNvPr id="0" name=""/>
        <dsp:cNvSpPr/>
      </dsp:nvSpPr>
      <dsp:spPr>
        <a:xfrm>
          <a:off x="1724780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Строчная </a:t>
          </a:r>
          <a:endParaRPr lang="ru-RU" sz="3400" kern="1200" dirty="0"/>
        </a:p>
      </dsp:txBody>
      <dsp:txXfrm>
        <a:off x="1724780" y="3231908"/>
        <a:ext cx="2067044" cy="1291902"/>
      </dsp:txXfrm>
    </dsp:sp>
    <dsp:sp modelId="{FF0DF55C-A31B-4CA9-8B57-BD4550DCE188}">
      <dsp:nvSpPr>
        <dsp:cNvPr id="0" name=""/>
        <dsp:cNvSpPr/>
      </dsp:nvSpPr>
      <dsp:spPr>
        <a:xfrm>
          <a:off x="4437775" y="2152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Рукописная буква</a:t>
          </a:r>
          <a:endParaRPr lang="ru-RU" sz="3700" kern="1200" dirty="0"/>
        </a:p>
      </dsp:txBody>
      <dsp:txXfrm>
        <a:off x="4437775" y="2152"/>
        <a:ext cx="2583805" cy="1291902"/>
      </dsp:txXfrm>
    </dsp:sp>
    <dsp:sp modelId="{FE29B491-2FD7-433C-9ABF-F6BB22F8CC4C}">
      <dsp:nvSpPr>
        <dsp:cNvPr id="0" name=""/>
        <dsp:cNvSpPr/>
      </dsp:nvSpPr>
      <dsp:spPr>
        <a:xfrm>
          <a:off x="4696156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D98E1-E7D6-41CD-A1C7-D8A88E113EBD}">
      <dsp:nvSpPr>
        <dsp:cNvPr id="0" name=""/>
        <dsp:cNvSpPr/>
      </dsp:nvSpPr>
      <dsp:spPr>
        <a:xfrm>
          <a:off x="4954536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Заглавная </a:t>
          </a:r>
          <a:endParaRPr lang="ru-RU" sz="3400" kern="1200" dirty="0"/>
        </a:p>
      </dsp:txBody>
      <dsp:txXfrm>
        <a:off x="4954536" y="1617030"/>
        <a:ext cx="2067044" cy="1291902"/>
      </dsp:txXfrm>
    </dsp:sp>
    <dsp:sp modelId="{24F239EF-4ABF-4CDA-9D3D-C186DDC5195E}">
      <dsp:nvSpPr>
        <dsp:cNvPr id="0" name=""/>
        <dsp:cNvSpPr/>
      </dsp:nvSpPr>
      <dsp:spPr>
        <a:xfrm>
          <a:off x="4696156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F25E37-0CFD-441F-83BC-5615340EF7CF}">
      <dsp:nvSpPr>
        <dsp:cNvPr id="0" name=""/>
        <dsp:cNvSpPr/>
      </dsp:nvSpPr>
      <dsp:spPr>
        <a:xfrm>
          <a:off x="4954536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Строчная </a:t>
          </a:r>
          <a:endParaRPr lang="ru-RU" sz="3400" kern="1200" dirty="0"/>
        </a:p>
      </dsp:txBody>
      <dsp:txXfrm>
        <a:off x="4954536" y="3231908"/>
        <a:ext cx="2067044" cy="129190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C0A78B-5A41-456A-8978-1A7B7514E504}">
      <dsp:nvSpPr>
        <dsp:cNvPr id="0" name=""/>
        <dsp:cNvSpPr/>
      </dsp:nvSpPr>
      <dsp:spPr>
        <a:xfrm>
          <a:off x="2689129" y="2111655"/>
          <a:ext cx="1277414" cy="12774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Трудности </a:t>
          </a:r>
          <a:endParaRPr lang="ru-RU" sz="1500" kern="1200" dirty="0"/>
        </a:p>
      </dsp:txBody>
      <dsp:txXfrm>
        <a:off x="2689129" y="2111655"/>
        <a:ext cx="1277414" cy="1277414"/>
      </dsp:txXfrm>
    </dsp:sp>
    <dsp:sp modelId="{6C816FF0-0CE5-48F0-B9D1-0E43EA4F50D4}">
      <dsp:nvSpPr>
        <dsp:cNvPr id="0" name=""/>
        <dsp:cNvSpPr/>
      </dsp:nvSpPr>
      <dsp:spPr>
        <a:xfrm rot="16200000">
          <a:off x="3192105" y="1646081"/>
          <a:ext cx="271462" cy="4343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6200000">
        <a:off x="3192105" y="1646081"/>
        <a:ext cx="271462" cy="434321"/>
      </dsp:txXfrm>
    </dsp:sp>
    <dsp:sp modelId="{A9107BF3-43F0-4736-8275-8AEC72752749}">
      <dsp:nvSpPr>
        <dsp:cNvPr id="0" name=""/>
        <dsp:cNvSpPr/>
      </dsp:nvSpPr>
      <dsp:spPr>
        <a:xfrm>
          <a:off x="2529452" y="2693"/>
          <a:ext cx="1596768" cy="15967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Зеркальное письмо</a:t>
          </a:r>
          <a:endParaRPr lang="ru-RU" sz="1300" kern="1200" dirty="0"/>
        </a:p>
      </dsp:txBody>
      <dsp:txXfrm>
        <a:off x="2529452" y="2693"/>
        <a:ext cx="1596768" cy="1596768"/>
      </dsp:txXfrm>
    </dsp:sp>
    <dsp:sp modelId="{270E48DA-7D1F-499F-BF82-7349E9F38760}">
      <dsp:nvSpPr>
        <dsp:cNvPr id="0" name=""/>
        <dsp:cNvSpPr/>
      </dsp:nvSpPr>
      <dsp:spPr>
        <a:xfrm>
          <a:off x="4054833" y="2533202"/>
          <a:ext cx="212696" cy="4343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054833" y="2533202"/>
        <a:ext cx="212696" cy="434321"/>
      </dsp:txXfrm>
    </dsp:sp>
    <dsp:sp modelId="{840C3869-A8F9-47D1-8FDE-E473875CD8B4}">
      <dsp:nvSpPr>
        <dsp:cNvPr id="0" name=""/>
        <dsp:cNvSpPr/>
      </dsp:nvSpPr>
      <dsp:spPr>
        <a:xfrm>
          <a:off x="4367858" y="2000264"/>
          <a:ext cx="1818527" cy="1500196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Несоответствие размеров элементов букв</a:t>
          </a:r>
          <a:endParaRPr lang="ru-RU" sz="1300" kern="1200" dirty="0"/>
        </a:p>
      </dsp:txBody>
      <dsp:txXfrm>
        <a:off x="4367858" y="2000264"/>
        <a:ext cx="1818527" cy="1500196"/>
      </dsp:txXfrm>
    </dsp:sp>
    <dsp:sp modelId="{73B64CD1-4FB3-4609-8844-016F60E8904E}">
      <dsp:nvSpPr>
        <dsp:cNvPr id="0" name=""/>
        <dsp:cNvSpPr/>
      </dsp:nvSpPr>
      <dsp:spPr>
        <a:xfrm rot="5400000">
          <a:off x="3192105" y="3420323"/>
          <a:ext cx="271462" cy="4343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5400000">
        <a:off x="3192105" y="3420323"/>
        <a:ext cx="271462" cy="434321"/>
      </dsp:txXfrm>
    </dsp:sp>
    <dsp:sp modelId="{10C20850-F8FB-4A20-8006-4DE9EB840C3D}">
      <dsp:nvSpPr>
        <dsp:cNvPr id="0" name=""/>
        <dsp:cNvSpPr/>
      </dsp:nvSpPr>
      <dsp:spPr>
        <a:xfrm>
          <a:off x="2529452" y="3901263"/>
          <a:ext cx="1596768" cy="1596768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Колебания высоты и наклона букв</a:t>
          </a:r>
          <a:endParaRPr lang="ru-RU" sz="1300" kern="1200" dirty="0"/>
        </a:p>
      </dsp:txBody>
      <dsp:txXfrm>
        <a:off x="2529452" y="3901263"/>
        <a:ext cx="1596768" cy="1596768"/>
      </dsp:txXfrm>
    </dsp:sp>
    <dsp:sp modelId="{6942813F-FA97-446E-9B87-B9080805FB0E}">
      <dsp:nvSpPr>
        <dsp:cNvPr id="0" name=""/>
        <dsp:cNvSpPr/>
      </dsp:nvSpPr>
      <dsp:spPr>
        <a:xfrm rot="10800000">
          <a:off x="2361396" y="2533202"/>
          <a:ext cx="231598" cy="4343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2361396" y="2533202"/>
        <a:ext cx="231598" cy="434321"/>
      </dsp:txXfrm>
    </dsp:sp>
    <dsp:sp modelId="{6E78F5B2-0F7C-494F-A8B1-CBDDA3DC6621}">
      <dsp:nvSpPr>
        <dsp:cNvPr id="0" name=""/>
        <dsp:cNvSpPr/>
      </dsp:nvSpPr>
      <dsp:spPr>
        <a:xfrm>
          <a:off x="504951" y="2071704"/>
          <a:ext cx="1747200" cy="1357317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Ориентировка на тетрадном листе, удержание  строки</a:t>
          </a:r>
          <a:endParaRPr lang="ru-RU" sz="1300" kern="1200" dirty="0"/>
        </a:p>
      </dsp:txBody>
      <dsp:txXfrm>
        <a:off x="504951" y="2071704"/>
        <a:ext cx="1747200" cy="135731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548695-1805-4C82-98BF-CE74FBAD67B2}">
      <dsp:nvSpPr>
        <dsp:cNvPr id="0" name=""/>
        <dsp:cNvSpPr/>
      </dsp:nvSpPr>
      <dsp:spPr>
        <a:xfrm>
          <a:off x="2114530" y="400053"/>
          <a:ext cx="3801808" cy="3801808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4181538" y="1101577"/>
        <a:ext cx="1289899" cy="1267269"/>
      </dsp:txXfrm>
    </dsp:sp>
    <dsp:sp modelId="{5603A789-76F3-439E-BB61-8CA2A3DBA8C0}">
      <dsp:nvSpPr>
        <dsp:cNvPr id="0" name=""/>
        <dsp:cNvSpPr/>
      </dsp:nvSpPr>
      <dsp:spPr>
        <a:xfrm>
          <a:off x="2115908" y="418651"/>
          <a:ext cx="3801808" cy="3801808"/>
        </a:xfrm>
        <a:prstGeom prst="pie">
          <a:avLst>
            <a:gd name="adj1" fmla="val 1800000"/>
            <a:gd name="adj2" fmla="val 900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500" kern="1200" dirty="0"/>
        </a:p>
      </dsp:txBody>
      <dsp:txXfrm>
        <a:off x="3156879" y="2817411"/>
        <a:ext cx="1719865" cy="1176750"/>
      </dsp:txXfrm>
    </dsp:sp>
    <dsp:sp modelId="{AEDF226C-A0F4-4018-B289-73A324755C91}">
      <dsp:nvSpPr>
        <dsp:cNvPr id="0" name=""/>
        <dsp:cNvSpPr/>
      </dsp:nvSpPr>
      <dsp:spPr>
        <a:xfrm>
          <a:off x="2115908" y="418651"/>
          <a:ext cx="3801808" cy="3801808"/>
        </a:xfrm>
        <a:prstGeom prst="pie">
          <a:avLst>
            <a:gd name="adj1" fmla="val 9000000"/>
            <a:gd name="adj2" fmla="val 1620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2523245" y="1165435"/>
        <a:ext cx="1289899" cy="126726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1F6B20-6C31-491C-942C-DB660532F83F}">
      <dsp:nvSpPr>
        <dsp:cNvPr id="0" name=""/>
        <dsp:cNvSpPr/>
      </dsp:nvSpPr>
      <dsp:spPr>
        <a:xfrm>
          <a:off x="1262036" y="388919"/>
          <a:ext cx="3413760" cy="3413760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3118064" y="1018839"/>
        <a:ext cx="1158240" cy="1137920"/>
      </dsp:txXfrm>
    </dsp:sp>
    <dsp:sp modelId="{FBFD4308-776C-459A-A05E-1E579DB44ECF}">
      <dsp:nvSpPr>
        <dsp:cNvPr id="0" name=""/>
        <dsp:cNvSpPr/>
      </dsp:nvSpPr>
      <dsp:spPr>
        <a:xfrm>
          <a:off x="1253134" y="375919"/>
          <a:ext cx="3413760" cy="3413760"/>
        </a:xfrm>
        <a:prstGeom prst="pie">
          <a:avLst>
            <a:gd name="adj1" fmla="val 1800000"/>
            <a:gd name="adj2" fmla="val 900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/>
        </a:p>
      </dsp:txBody>
      <dsp:txXfrm>
        <a:off x="2187854" y="2529840"/>
        <a:ext cx="1544320" cy="1056640"/>
      </dsp:txXfrm>
    </dsp:sp>
    <dsp:sp modelId="{680E281A-45DF-494E-AE4E-49FFF008288D}">
      <dsp:nvSpPr>
        <dsp:cNvPr id="0" name=""/>
        <dsp:cNvSpPr/>
      </dsp:nvSpPr>
      <dsp:spPr>
        <a:xfrm>
          <a:off x="1253134" y="375919"/>
          <a:ext cx="3413760" cy="3413760"/>
        </a:xfrm>
        <a:prstGeom prst="pie">
          <a:avLst>
            <a:gd name="adj1" fmla="val 9000000"/>
            <a:gd name="adj2" fmla="val 1620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1618894" y="1046480"/>
        <a:ext cx="1158240" cy="113792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898BD9-0634-478D-ACF6-112CC9310CAB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Несоблюдение размеров, наклона элементов букв</a:t>
          </a:r>
          <a:endParaRPr lang="ru-RU" sz="2100" kern="1200" dirty="0"/>
        </a:p>
      </dsp:txBody>
      <dsp:txXfrm rot="16200000">
        <a:off x="762000" y="-762000"/>
        <a:ext cx="1524000" cy="3048000"/>
      </dsp:txXfrm>
    </dsp:sp>
    <dsp:sp modelId="{8BC2609C-8945-42D4-A4CF-E2D2C85D44C0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Смешение букв, состоящих из одинаковых элементов</a:t>
          </a:r>
          <a:endParaRPr lang="ru-RU" sz="2100" kern="1200" dirty="0"/>
        </a:p>
      </dsp:txBody>
      <dsp:txXfrm>
        <a:off x="3048000" y="0"/>
        <a:ext cx="3048000" cy="1524000"/>
      </dsp:txXfrm>
    </dsp:sp>
    <dsp:sp modelId="{46849492-B998-446B-8433-58741B335A3A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Неправильное соединение букв</a:t>
          </a:r>
          <a:endParaRPr lang="ru-RU" sz="2100" kern="1200" dirty="0"/>
        </a:p>
      </dsp:txBody>
      <dsp:txXfrm rot="10800000">
        <a:off x="0" y="2539999"/>
        <a:ext cx="3048000" cy="1524000"/>
      </dsp:txXfrm>
    </dsp:sp>
    <dsp:sp modelId="{1A5789A6-40B8-4F5F-A86B-6C6F40960C0B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Недописывание</a:t>
          </a:r>
          <a:r>
            <a:rPr lang="ru-RU" sz="2100" kern="1200" dirty="0" smtClean="0"/>
            <a:t> букв</a:t>
          </a:r>
          <a:endParaRPr lang="ru-RU" sz="2100" kern="1200" dirty="0"/>
        </a:p>
      </dsp:txBody>
      <dsp:txXfrm rot="5400000">
        <a:off x="3810000" y="1777999"/>
        <a:ext cx="1524000" cy="3048000"/>
      </dsp:txXfrm>
    </dsp:sp>
    <dsp:sp modelId="{8C15304A-C8A2-43D9-8882-6462C2A4EE33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Трудности </a:t>
          </a:r>
          <a:endParaRPr lang="ru-RU" sz="2100" kern="1200" dirty="0"/>
        </a:p>
      </dsp:txBody>
      <dsp:txXfrm>
        <a:off x="2133600" y="1523999"/>
        <a:ext cx="1828800" cy="10160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CF425B-9988-461A-8320-06F433A99F2F}">
      <dsp:nvSpPr>
        <dsp:cNvPr id="0" name=""/>
        <dsp:cNvSpPr/>
      </dsp:nvSpPr>
      <dsp:spPr>
        <a:xfrm>
          <a:off x="1252907" y="801221"/>
          <a:ext cx="5352364" cy="5352364"/>
        </a:xfrm>
        <a:prstGeom prst="blockArc">
          <a:avLst>
            <a:gd name="adj1" fmla="val 11880000"/>
            <a:gd name="adj2" fmla="val 162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92ACD5-F812-4CEA-A790-F46C0ABA8F42}">
      <dsp:nvSpPr>
        <dsp:cNvPr id="0" name=""/>
        <dsp:cNvSpPr/>
      </dsp:nvSpPr>
      <dsp:spPr>
        <a:xfrm>
          <a:off x="1252907" y="801221"/>
          <a:ext cx="5352364" cy="5352364"/>
        </a:xfrm>
        <a:prstGeom prst="blockArc">
          <a:avLst>
            <a:gd name="adj1" fmla="val 7560000"/>
            <a:gd name="adj2" fmla="val 1188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8FEF62-140A-4DFC-8E99-00E504208FCA}">
      <dsp:nvSpPr>
        <dsp:cNvPr id="0" name=""/>
        <dsp:cNvSpPr/>
      </dsp:nvSpPr>
      <dsp:spPr>
        <a:xfrm>
          <a:off x="1254660" y="802495"/>
          <a:ext cx="5352364" cy="5352364"/>
        </a:xfrm>
        <a:prstGeom prst="blockArc">
          <a:avLst>
            <a:gd name="adj1" fmla="val 3218412"/>
            <a:gd name="adj2" fmla="val 7562849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85E7F2-BE3B-4E0D-A0C6-88892079986B}">
      <dsp:nvSpPr>
        <dsp:cNvPr id="0" name=""/>
        <dsp:cNvSpPr/>
      </dsp:nvSpPr>
      <dsp:spPr>
        <a:xfrm>
          <a:off x="1253580" y="803290"/>
          <a:ext cx="5352364" cy="5352364"/>
        </a:xfrm>
        <a:prstGeom prst="blockArc">
          <a:avLst>
            <a:gd name="adj1" fmla="val 20517139"/>
            <a:gd name="adj2" fmla="val 321665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F61038-F619-49B2-B6F1-EEA36C439F82}">
      <dsp:nvSpPr>
        <dsp:cNvPr id="0" name=""/>
        <dsp:cNvSpPr/>
      </dsp:nvSpPr>
      <dsp:spPr>
        <a:xfrm>
          <a:off x="1252907" y="801221"/>
          <a:ext cx="5352364" cy="5352364"/>
        </a:xfrm>
        <a:prstGeom prst="blockArc">
          <a:avLst>
            <a:gd name="adj1" fmla="val 16200000"/>
            <a:gd name="adj2" fmla="val 2052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F68483-7BD7-484B-997E-22398EF442CF}">
      <dsp:nvSpPr>
        <dsp:cNvPr id="0" name=""/>
        <dsp:cNvSpPr/>
      </dsp:nvSpPr>
      <dsp:spPr>
        <a:xfrm>
          <a:off x="2697412" y="2245725"/>
          <a:ext cx="2463355" cy="246335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Упражнения для правильного написания буквы.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2697412" y="2245725"/>
        <a:ext cx="2463355" cy="2463355"/>
      </dsp:txXfrm>
    </dsp:sp>
    <dsp:sp modelId="{24666054-29FA-48F1-AF20-FFB5AA3BEB22}">
      <dsp:nvSpPr>
        <dsp:cNvPr id="0" name=""/>
        <dsp:cNvSpPr/>
      </dsp:nvSpPr>
      <dsp:spPr>
        <a:xfrm>
          <a:off x="3066915" y="1123"/>
          <a:ext cx="1724348" cy="17243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Упражнения на усвоение конфигурации объекта</a:t>
          </a:r>
          <a:endParaRPr lang="ru-RU" sz="1200" kern="1200" dirty="0"/>
        </a:p>
      </dsp:txBody>
      <dsp:txXfrm>
        <a:off x="3066915" y="1123"/>
        <a:ext cx="1724348" cy="1724348"/>
      </dsp:txXfrm>
    </dsp:sp>
    <dsp:sp modelId="{0252C162-98D6-4E28-B4B6-96356B7EEBE5}">
      <dsp:nvSpPr>
        <dsp:cNvPr id="0" name=""/>
        <dsp:cNvSpPr/>
      </dsp:nvSpPr>
      <dsp:spPr>
        <a:xfrm>
          <a:off x="5553077" y="1807426"/>
          <a:ext cx="1724348" cy="17243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Упражнения на развитие умения чувствовать размер объекта</a:t>
          </a:r>
          <a:endParaRPr lang="ru-RU" sz="1200" kern="1200" dirty="0"/>
        </a:p>
      </dsp:txBody>
      <dsp:txXfrm>
        <a:off x="5553077" y="1807426"/>
        <a:ext cx="1724348" cy="1724348"/>
      </dsp:txXfrm>
    </dsp:sp>
    <dsp:sp modelId="{F1F1951C-AF0D-49B7-8FDC-B5FD1574D16D}">
      <dsp:nvSpPr>
        <dsp:cNvPr id="0" name=""/>
        <dsp:cNvSpPr/>
      </dsp:nvSpPr>
      <dsp:spPr>
        <a:xfrm>
          <a:off x="4618451" y="4721668"/>
          <a:ext cx="1724348" cy="17243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Упражнения на развитие умения чувствовать наклон объекта</a:t>
          </a:r>
          <a:endParaRPr lang="ru-RU" sz="1200" kern="1200" dirty="0"/>
        </a:p>
      </dsp:txBody>
      <dsp:txXfrm>
        <a:off x="4618451" y="4721668"/>
        <a:ext cx="1724348" cy="1724348"/>
      </dsp:txXfrm>
    </dsp:sp>
    <dsp:sp modelId="{9132F385-2DD4-4B63-886B-BCB0A5B26875}">
      <dsp:nvSpPr>
        <dsp:cNvPr id="0" name=""/>
        <dsp:cNvSpPr/>
      </dsp:nvSpPr>
      <dsp:spPr>
        <a:xfrm>
          <a:off x="1530382" y="4730085"/>
          <a:ext cx="1724348" cy="17243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Упражнения на развитие умения  ощущать и контролировать  движение кисти по строке </a:t>
          </a:r>
          <a:endParaRPr lang="ru-RU" sz="1200" kern="1200" dirty="0"/>
        </a:p>
      </dsp:txBody>
      <dsp:txXfrm>
        <a:off x="1530382" y="4730085"/>
        <a:ext cx="1724348" cy="1724348"/>
      </dsp:txXfrm>
    </dsp:sp>
    <dsp:sp modelId="{46CDD579-38A6-4608-9B98-D70811D53003}">
      <dsp:nvSpPr>
        <dsp:cNvPr id="0" name=""/>
        <dsp:cNvSpPr/>
      </dsp:nvSpPr>
      <dsp:spPr>
        <a:xfrm>
          <a:off x="580753" y="1807426"/>
          <a:ext cx="1724348" cy="17243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Письмо в воздухе определенных фигур</a:t>
          </a:r>
          <a:endParaRPr lang="ru-RU" sz="1200" kern="1200" dirty="0"/>
        </a:p>
      </dsp:txBody>
      <dsp:txXfrm>
        <a:off x="580753" y="1807426"/>
        <a:ext cx="1724348" cy="1724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C4C7-6FE3-46DD-B1ED-EDA251618F7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DDADE3-0E12-457E-929C-E7DC17076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C4C7-6FE3-46DD-B1ED-EDA251618F7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ADE3-0E12-457E-929C-E7DC17076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BDDADE3-0E12-457E-929C-E7DC17076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C4C7-6FE3-46DD-B1ED-EDA251618F7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C4C7-6FE3-46DD-B1ED-EDA251618F7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BDDADE3-0E12-457E-929C-E7DC17076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C4C7-6FE3-46DD-B1ED-EDA251618F7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DDADE3-0E12-457E-929C-E7DC17076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95AC4C7-6FE3-46DD-B1ED-EDA251618F7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ADE3-0E12-457E-929C-E7DC17076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C4C7-6FE3-46DD-B1ED-EDA251618F7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BDDADE3-0E12-457E-929C-E7DC17076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C4C7-6FE3-46DD-B1ED-EDA251618F7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BDDADE3-0E12-457E-929C-E7DC17076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C4C7-6FE3-46DD-B1ED-EDA251618F7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DDADE3-0E12-457E-929C-E7DC17076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DDADE3-0E12-457E-929C-E7DC17076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C4C7-6FE3-46DD-B1ED-EDA251618F7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BDDADE3-0E12-457E-929C-E7DC17076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95AC4C7-6FE3-46DD-B1ED-EDA251618F7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95AC4C7-6FE3-46DD-B1ED-EDA251618F7E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DDADE3-0E12-457E-929C-E7DC17076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8.xml"/><Relationship Id="rId7" Type="http://schemas.openxmlformats.org/officeDocument/2006/relationships/image" Target="../media/image4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microsoft.com/office/2007/relationships/diagramDrawing" Target="../diagrams/drawing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0986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Составитель: учитель-логопед МБОУ «</a:t>
            </a:r>
            <a:r>
              <a:rPr lang="ru-RU" smtClean="0"/>
              <a:t>СОШ </a:t>
            </a:r>
            <a:r>
              <a:rPr lang="ru-RU" smtClean="0"/>
              <a:t>№1» г.Бийска</a:t>
            </a:r>
          </a:p>
          <a:p>
            <a:r>
              <a:rPr lang="ru-RU" dirty="0" smtClean="0"/>
              <a:t>Криницкая </a:t>
            </a:r>
            <a:r>
              <a:rPr lang="ru-RU" dirty="0" smtClean="0"/>
              <a:t>Светлана Геннадьевна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коррекции письма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</a:t>
            </a:r>
            <a:r>
              <a:rPr lang="ru-RU" dirty="0" err="1" smtClean="0"/>
              <a:t>этап.Соотнесение</a:t>
            </a:r>
            <a:r>
              <a:rPr lang="ru-RU" dirty="0" smtClean="0"/>
              <a:t> звука и буквы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1"/>
          </p:nvPr>
        </p:nvSpPr>
        <p:spPr>
          <a:xfrm>
            <a:off x="457200" y="4357694"/>
            <a:ext cx="8229600" cy="2214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Рекомендации:</a:t>
            </a:r>
          </a:p>
          <a:p>
            <a:r>
              <a:rPr lang="ru-RU" sz="2000" dirty="0" smtClean="0"/>
              <a:t>Самостоятельное произнесение звука ребенком, акцентирование на собственных ощущениях;</a:t>
            </a:r>
          </a:p>
          <a:p>
            <a:r>
              <a:rPr lang="ru-RU" sz="2000" dirty="0" smtClean="0"/>
              <a:t>Проведение артикуляционной гимнастики с опорой на её кинестетический аспект.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857488" y="1214422"/>
            <a:ext cx="2714644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Причины трудностей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71472" y="2714620"/>
            <a:ext cx="3071834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Неправильная методика обучения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000628" y="2714620"/>
            <a:ext cx="314327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Слабость слуховых и </a:t>
            </a:r>
            <a:r>
              <a:rPr lang="ru-RU" dirty="0" err="1" smtClean="0"/>
              <a:t>речедвигательных</a:t>
            </a:r>
            <a:r>
              <a:rPr lang="ru-RU" dirty="0" smtClean="0"/>
              <a:t> ощущений</a:t>
            </a:r>
            <a:endParaRPr lang="ru-RU" dirty="0"/>
          </a:p>
        </p:txBody>
      </p:sp>
      <p:cxnSp>
        <p:nvCxnSpPr>
          <p:cNvPr id="8" name="Прямая соединительная линия 7"/>
          <p:cNvCxnSpPr>
            <a:stCxn id="4" idx="3"/>
          </p:cNvCxnSpPr>
          <p:nvPr/>
        </p:nvCxnSpPr>
        <p:spPr>
          <a:xfrm rot="5400000">
            <a:off x="2681587" y="2212605"/>
            <a:ext cx="535041" cy="611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5"/>
          </p:cNvCxnSpPr>
          <p:nvPr/>
        </p:nvCxnSpPr>
        <p:spPr>
          <a:xfrm rot="16200000" flipH="1">
            <a:off x="5141555" y="2284042"/>
            <a:ext cx="606479" cy="540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build="p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</a:t>
            </a:r>
            <a:r>
              <a:rPr lang="ru-RU" dirty="0" err="1" smtClean="0"/>
              <a:t>этап.Актуализация</a:t>
            </a:r>
            <a:r>
              <a:rPr lang="ru-RU" dirty="0" smtClean="0"/>
              <a:t> графемы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2910" y="1714488"/>
            <a:ext cx="857256" cy="4357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Дд</a:t>
            </a:r>
            <a:endParaRPr lang="ru-RU" dirty="0" smtClean="0"/>
          </a:p>
          <a:p>
            <a:pPr algn="ctr"/>
            <a:r>
              <a:rPr lang="ru-RU" dirty="0" err="1" smtClean="0"/>
              <a:t>Гг</a:t>
            </a:r>
            <a:endParaRPr lang="ru-RU" dirty="0" smtClean="0"/>
          </a:p>
          <a:p>
            <a:pPr algn="ctr"/>
            <a:r>
              <a:rPr lang="ru-RU" dirty="0" err="1" smtClean="0"/>
              <a:t>Нн</a:t>
            </a:r>
            <a:endParaRPr lang="ru-RU" dirty="0" smtClean="0"/>
          </a:p>
          <a:p>
            <a:pPr algn="ctr"/>
            <a:r>
              <a:rPr lang="ru-RU" dirty="0" err="1" smtClean="0"/>
              <a:t>Тт</a:t>
            </a:r>
            <a:endParaRPr lang="ru-RU" dirty="0" smtClean="0"/>
          </a:p>
          <a:p>
            <a:pPr algn="ctr"/>
            <a:r>
              <a:rPr lang="ru-RU" dirty="0" err="1" smtClean="0"/>
              <a:t>Лл</a:t>
            </a:r>
            <a:endParaRPr lang="ru-RU" dirty="0" smtClean="0"/>
          </a:p>
          <a:p>
            <a:pPr algn="ctr"/>
            <a:r>
              <a:rPr lang="ru-RU" dirty="0" err="1" smtClean="0"/>
              <a:t>Вв</a:t>
            </a:r>
            <a:endParaRPr lang="ru-RU" dirty="0" smtClean="0"/>
          </a:p>
          <a:p>
            <a:pPr algn="ctr"/>
            <a:r>
              <a:rPr lang="ru-RU" dirty="0" err="1" smtClean="0"/>
              <a:t>Аа</a:t>
            </a:r>
            <a:endParaRPr lang="ru-RU" dirty="0" smtClean="0"/>
          </a:p>
          <a:p>
            <a:pPr algn="ctr"/>
            <a:r>
              <a:rPr lang="ru-RU" dirty="0" smtClean="0"/>
              <a:t>Ее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786710" y="1643050"/>
            <a:ext cx="928694" cy="4429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/>
              <a:t>Дд</a:t>
            </a:r>
            <a:endParaRPr lang="ru-RU" i="1" dirty="0" smtClean="0"/>
          </a:p>
          <a:p>
            <a:pPr algn="ctr"/>
            <a:r>
              <a:rPr lang="ru-RU" i="1" dirty="0" err="1" smtClean="0"/>
              <a:t>Гг</a:t>
            </a:r>
            <a:endParaRPr lang="ru-RU" i="1" dirty="0" smtClean="0"/>
          </a:p>
          <a:p>
            <a:pPr algn="ctr"/>
            <a:r>
              <a:rPr lang="ru-RU" i="1" dirty="0" err="1" smtClean="0"/>
              <a:t>Нн</a:t>
            </a:r>
            <a:endParaRPr lang="ru-RU" i="1" dirty="0" smtClean="0"/>
          </a:p>
          <a:p>
            <a:pPr algn="ctr"/>
            <a:r>
              <a:rPr lang="ru-RU" i="1" dirty="0" err="1" smtClean="0"/>
              <a:t>Тт</a:t>
            </a:r>
            <a:endParaRPr lang="ru-RU" i="1" dirty="0" smtClean="0"/>
          </a:p>
          <a:p>
            <a:pPr algn="ctr"/>
            <a:r>
              <a:rPr lang="ru-RU" i="1" dirty="0" err="1" smtClean="0"/>
              <a:t>Лл</a:t>
            </a:r>
            <a:endParaRPr lang="ru-RU" i="1" dirty="0" smtClean="0"/>
          </a:p>
          <a:p>
            <a:pPr algn="ctr"/>
            <a:r>
              <a:rPr lang="ru-RU" i="1" dirty="0" err="1" smtClean="0"/>
              <a:t>Вв</a:t>
            </a:r>
            <a:endParaRPr lang="ru-RU" i="1" dirty="0" smtClean="0"/>
          </a:p>
          <a:p>
            <a:pPr algn="ctr"/>
            <a:r>
              <a:rPr lang="ru-RU" i="1" dirty="0" err="1" smtClean="0"/>
              <a:t>Аа</a:t>
            </a:r>
            <a:endParaRPr lang="ru-RU" i="1" dirty="0" smtClean="0"/>
          </a:p>
          <a:p>
            <a:pPr algn="ctr"/>
            <a:r>
              <a:rPr lang="ru-RU" i="1" dirty="0" smtClean="0"/>
              <a:t>Ее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714480" y="1714488"/>
            <a:ext cx="514353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Причины трудностей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00034" y="4214818"/>
            <a:ext cx="3286148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Разнообразие буквенного выражения в составе одной графемы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929190" y="4214818"/>
            <a:ext cx="3357586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Трудности в формировании прочных связей между фонемой и графемой </a:t>
            </a:r>
            <a:endParaRPr lang="ru-RU" dirty="0"/>
          </a:p>
        </p:txBody>
      </p:sp>
      <p:sp>
        <p:nvSpPr>
          <p:cNvPr id="7" name="Стрелка вправо с вырезом 6"/>
          <p:cNvSpPr/>
          <p:nvPr/>
        </p:nvSpPr>
        <p:spPr>
          <a:xfrm rot="6449940">
            <a:off x="2174981" y="336892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с вырезом 7"/>
          <p:cNvSpPr/>
          <p:nvPr/>
        </p:nvSpPr>
        <p:spPr>
          <a:xfrm rot="3772038">
            <a:off x="5593119" y="3303934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 </a:t>
            </a:r>
            <a:r>
              <a:rPr lang="ru-RU" dirty="0" err="1" smtClean="0"/>
              <a:t>этап.Зрительно-пространственный</a:t>
            </a:r>
            <a:r>
              <a:rPr lang="ru-RU" dirty="0" smtClean="0"/>
              <a:t> анализ буквы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2071678"/>
            <a:ext cx="235745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Буква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3714752"/>
            <a:ext cx="20002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Элементы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00562" y="3714752"/>
            <a:ext cx="207170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Элементы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5286388"/>
            <a:ext cx="407196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Буква </a:t>
            </a:r>
            <a:endParaRPr lang="ru-RU" dirty="0"/>
          </a:p>
        </p:txBody>
      </p:sp>
      <p:sp>
        <p:nvSpPr>
          <p:cNvPr id="15" name="Двойная стрелка влево/вверх 14"/>
          <p:cNvSpPr/>
          <p:nvPr/>
        </p:nvSpPr>
        <p:spPr>
          <a:xfrm rot="13468911">
            <a:off x="3890841" y="3033594"/>
            <a:ext cx="850392" cy="85039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ыгнутая влево стрелка 15"/>
          <p:cNvSpPr/>
          <p:nvPr/>
        </p:nvSpPr>
        <p:spPr>
          <a:xfrm>
            <a:off x="1357290" y="4214818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право стрелка 16"/>
          <p:cNvSpPr/>
          <p:nvPr/>
        </p:nvSpPr>
        <p:spPr>
          <a:xfrm>
            <a:off x="6715140" y="4357694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571472" y="428604"/>
          <a:ext cx="764386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214422"/>
            <a:ext cx="8229600" cy="2411411"/>
          </a:xfrm>
        </p:spPr>
        <p:txBody>
          <a:bodyPr/>
          <a:lstStyle/>
          <a:p>
            <a:r>
              <a:rPr lang="ru-RU" dirty="0" smtClean="0"/>
              <a:t>Вставь выпавшие буквы так, чтобы они не повторялись по строке и в ряду: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857356" y="2357430"/>
          <a:ext cx="4714908" cy="3434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571636"/>
                <a:gridCol w="1571636"/>
              </a:tblGrid>
              <a:tr h="1077069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077069"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b="1" dirty="0" smtClean="0"/>
                        <a:t>а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/>
                        <a:t>о</a:t>
                      </a:r>
                      <a:endParaRPr lang="ru-RU" sz="60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077069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/>
                        <a:t>о</a:t>
                      </a:r>
                      <a:endParaRPr lang="ru-RU" sz="60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/>
                        <a:t>у</a:t>
                      </a:r>
                      <a:endParaRPr lang="ru-RU" sz="60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1142976" y="5857892"/>
            <a:ext cx="107157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а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571868" y="5857892"/>
            <a:ext cx="107157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у</a:t>
            </a:r>
            <a:endParaRPr lang="ru-RU" sz="6000" dirty="0"/>
          </a:p>
        </p:txBody>
      </p:sp>
      <p:sp>
        <p:nvSpPr>
          <p:cNvPr id="8" name="Овал 7"/>
          <p:cNvSpPr/>
          <p:nvPr/>
        </p:nvSpPr>
        <p:spPr>
          <a:xfrm>
            <a:off x="6429388" y="5857892"/>
            <a:ext cx="107157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о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Расставь значки по образцу: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1571612"/>
            <a:ext cx="857256" cy="8572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428992" y="1571612"/>
            <a:ext cx="1071570" cy="8572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/>
              <a:t>д</a:t>
            </a:r>
            <a:endParaRPr lang="ru-RU" i="1" dirty="0"/>
          </a:p>
        </p:txBody>
      </p:sp>
      <p:sp>
        <p:nvSpPr>
          <p:cNvPr id="8" name="Шестиугольник 7"/>
          <p:cNvSpPr/>
          <p:nvPr/>
        </p:nvSpPr>
        <p:spPr>
          <a:xfrm>
            <a:off x="5000628" y="1571612"/>
            <a:ext cx="1060704" cy="9144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28662" y="35718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Шестиугольник 14"/>
          <p:cNvSpPr/>
          <p:nvPr/>
        </p:nvSpPr>
        <p:spPr>
          <a:xfrm>
            <a:off x="1928794" y="3571876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71802" y="35718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143372" y="357187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143504" y="357187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43636" y="364331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естиугольник 19"/>
          <p:cNvSpPr/>
          <p:nvPr/>
        </p:nvSpPr>
        <p:spPr>
          <a:xfrm>
            <a:off x="7143768" y="3643314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>
            <a:off x="857224" y="4714884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071670" y="47148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071802" y="471488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Шестиугольник 23"/>
          <p:cNvSpPr/>
          <p:nvPr/>
        </p:nvSpPr>
        <p:spPr>
          <a:xfrm>
            <a:off x="4071934" y="4714884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5214942" y="4714884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6357950" y="471488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358082" y="47148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8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Укрась бусы орнаментом (продолжи узор):</a:t>
            </a:r>
            <a:endParaRPr lang="ru-RU" sz="3600" dirty="0"/>
          </a:p>
        </p:txBody>
      </p:sp>
      <p:sp>
        <p:nvSpPr>
          <p:cNvPr id="4" name="Овал 3"/>
          <p:cNvSpPr/>
          <p:nvPr/>
        </p:nvSpPr>
        <p:spPr>
          <a:xfrm>
            <a:off x="571472" y="2000240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i="1" dirty="0" smtClean="0">
                <a:solidFill>
                  <a:schemeClr val="accent6">
                    <a:lumMod val="75000"/>
                  </a:schemeClr>
                </a:solidFill>
              </a:rPr>
              <a:t>о</a:t>
            </a:r>
            <a:endParaRPr lang="ru-RU" sz="60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500166" y="1500174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i="1" dirty="0" smtClean="0">
                <a:solidFill>
                  <a:schemeClr val="accent6">
                    <a:lumMod val="75000"/>
                  </a:schemeClr>
                </a:solidFill>
              </a:rPr>
              <a:t>о</a:t>
            </a:r>
            <a:endParaRPr lang="ru-RU" sz="60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500298" y="1142984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500430" y="1643050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i="1" dirty="0" smtClean="0">
                <a:solidFill>
                  <a:schemeClr val="accent6">
                    <a:lumMod val="75000"/>
                  </a:schemeClr>
                </a:solidFill>
              </a:rPr>
              <a:t>о</a:t>
            </a:r>
            <a:endParaRPr lang="ru-RU" sz="60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786182" y="2643182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i="1" dirty="0" smtClean="0">
                <a:solidFill>
                  <a:schemeClr val="accent6">
                    <a:lumMod val="75000"/>
                  </a:schemeClr>
                </a:solidFill>
              </a:rPr>
              <a:t>о</a:t>
            </a:r>
            <a:endParaRPr lang="ru-RU" sz="60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428992" y="3643314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571736" y="4214818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285984" y="5214950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214678" y="5643578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214810" y="5500702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000628" y="4857760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715008" y="4143380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715140" y="4286256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500958" y="5000636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1428728" y="2143116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2357422" y="1714488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6" idx="6"/>
            <a:endCxn id="7" idx="1"/>
          </p:cNvCxnSpPr>
          <p:nvPr/>
        </p:nvCxnSpPr>
        <p:spPr>
          <a:xfrm>
            <a:off x="3414698" y="1600184"/>
            <a:ext cx="219643" cy="17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10" idx="7"/>
          </p:cNvCxnSpPr>
          <p:nvPr/>
        </p:nvCxnSpPr>
        <p:spPr>
          <a:xfrm rot="10800000" flipV="1">
            <a:off x="3352226" y="4286255"/>
            <a:ext cx="148205" cy="62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4000496" y="2643182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4000496" y="357187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2750331" y="5179231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143240" y="5857892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2" idx="6"/>
          </p:cNvCxnSpPr>
          <p:nvPr/>
        </p:nvCxnSpPr>
        <p:spPr>
          <a:xfrm flipV="1">
            <a:off x="4129078" y="6072206"/>
            <a:ext cx="228608" cy="28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3" idx="7"/>
          </p:cNvCxnSpPr>
          <p:nvPr/>
        </p:nvCxnSpPr>
        <p:spPr>
          <a:xfrm rot="5400000" flipH="1" flipV="1">
            <a:off x="5002446" y="5493556"/>
            <a:ext cx="133911" cy="148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4" idx="7"/>
            <a:endCxn id="15" idx="3"/>
          </p:cNvCxnSpPr>
          <p:nvPr/>
        </p:nvCxnSpPr>
        <p:spPr>
          <a:xfrm rot="5400000" flipH="1" flipV="1">
            <a:off x="5781117" y="4923869"/>
            <a:ext cx="67802" cy="67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5" idx="6"/>
          </p:cNvCxnSpPr>
          <p:nvPr/>
        </p:nvCxnSpPr>
        <p:spPr>
          <a:xfrm>
            <a:off x="6629408" y="4600580"/>
            <a:ext cx="228608" cy="42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6" idx="5"/>
            <a:endCxn id="17" idx="1"/>
          </p:cNvCxnSpPr>
          <p:nvPr/>
        </p:nvCxnSpPr>
        <p:spPr>
          <a:xfrm rot="16200000" flipH="1">
            <a:off x="7531348" y="5031026"/>
            <a:ext cx="67802" cy="139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олилиния 54"/>
          <p:cNvSpPr/>
          <p:nvPr/>
        </p:nvSpPr>
        <p:spPr>
          <a:xfrm>
            <a:off x="2890982" y="1385455"/>
            <a:ext cx="175491" cy="403321"/>
          </a:xfrm>
          <a:custGeom>
            <a:avLst/>
            <a:gdLst>
              <a:gd name="connsiteX0" fmla="*/ 46182 w 175491"/>
              <a:gd name="connsiteY0" fmla="*/ 0 h 403321"/>
              <a:gd name="connsiteX1" fmla="*/ 9236 w 175491"/>
              <a:gd name="connsiteY1" fmla="*/ 332509 h 403321"/>
              <a:gd name="connsiteX2" fmla="*/ 101600 w 175491"/>
              <a:gd name="connsiteY2" fmla="*/ 397163 h 403321"/>
              <a:gd name="connsiteX3" fmla="*/ 175491 w 175491"/>
              <a:gd name="connsiteY3" fmla="*/ 295563 h 403321"/>
              <a:gd name="connsiteX4" fmla="*/ 175491 w 175491"/>
              <a:gd name="connsiteY4" fmla="*/ 295563 h 403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491" h="403321">
                <a:moveTo>
                  <a:pt x="46182" y="0"/>
                </a:moveTo>
                <a:cubicBezTo>
                  <a:pt x="23091" y="133157"/>
                  <a:pt x="0" y="266315"/>
                  <a:pt x="9236" y="332509"/>
                </a:cubicBezTo>
                <a:cubicBezTo>
                  <a:pt x="18472" y="398703"/>
                  <a:pt x="73891" y="403321"/>
                  <a:pt x="101600" y="397163"/>
                </a:cubicBezTo>
                <a:cubicBezTo>
                  <a:pt x="129309" y="391005"/>
                  <a:pt x="175491" y="295563"/>
                  <a:pt x="175491" y="295563"/>
                </a:cubicBezTo>
                <a:lnTo>
                  <a:pt x="175491" y="295563"/>
                </a:lnTo>
              </a:path>
            </a:pathLst>
          </a:custGeom>
          <a:solidFill>
            <a:schemeClr val="accent6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3850025" y="3879273"/>
            <a:ext cx="204739" cy="432569"/>
          </a:xfrm>
          <a:custGeom>
            <a:avLst/>
            <a:gdLst>
              <a:gd name="connsiteX0" fmla="*/ 29248 w 204739"/>
              <a:gd name="connsiteY0" fmla="*/ 0 h 432569"/>
              <a:gd name="connsiteX1" fmla="*/ 20011 w 204739"/>
              <a:gd name="connsiteY1" fmla="*/ 138545 h 432569"/>
              <a:gd name="connsiteX2" fmla="*/ 1539 w 204739"/>
              <a:gd name="connsiteY2" fmla="*/ 369454 h 432569"/>
              <a:gd name="connsiteX3" fmla="*/ 29248 w 204739"/>
              <a:gd name="connsiteY3" fmla="*/ 424872 h 432569"/>
              <a:gd name="connsiteX4" fmla="*/ 112375 w 204739"/>
              <a:gd name="connsiteY4" fmla="*/ 415636 h 432569"/>
              <a:gd name="connsiteX5" fmla="*/ 204739 w 204739"/>
              <a:gd name="connsiteY5" fmla="*/ 323272 h 432569"/>
              <a:gd name="connsiteX6" fmla="*/ 204739 w 204739"/>
              <a:gd name="connsiteY6" fmla="*/ 323272 h 432569"/>
              <a:gd name="connsiteX7" fmla="*/ 204739 w 204739"/>
              <a:gd name="connsiteY7" fmla="*/ 323272 h 43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739" h="432569">
                <a:moveTo>
                  <a:pt x="29248" y="0"/>
                </a:moveTo>
                <a:cubicBezTo>
                  <a:pt x="26938" y="38484"/>
                  <a:pt x="24629" y="76969"/>
                  <a:pt x="20011" y="138545"/>
                </a:cubicBezTo>
                <a:cubicBezTo>
                  <a:pt x="15393" y="200121"/>
                  <a:pt x="0" y="321733"/>
                  <a:pt x="1539" y="369454"/>
                </a:cubicBezTo>
                <a:cubicBezTo>
                  <a:pt x="3078" y="417175"/>
                  <a:pt x="10775" y="417175"/>
                  <a:pt x="29248" y="424872"/>
                </a:cubicBezTo>
                <a:cubicBezTo>
                  <a:pt x="47721" y="432569"/>
                  <a:pt x="83127" y="432569"/>
                  <a:pt x="112375" y="415636"/>
                </a:cubicBezTo>
                <a:cubicBezTo>
                  <a:pt x="141623" y="398703"/>
                  <a:pt x="204739" y="323272"/>
                  <a:pt x="204739" y="323272"/>
                </a:cubicBezTo>
                <a:lnTo>
                  <a:pt x="204739" y="323272"/>
                </a:lnTo>
                <a:lnTo>
                  <a:pt x="204739" y="32327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55" grpId="0" animBg="1"/>
      <p:bldP spid="5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фигуру:</a:t>
            </a:r>
            <a:endParaRPr lang="ru-RU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Полилиния 16"/>
          <p:cNvSpPr/>
          <p:nvPr/>
        </p:nvSpPr>
        <p:spPr>
          <a:xfrm>
            <a:off x="3482109" y="2964873"/>
            <a:ext cx="757382" cy="2249054"/>
          </a:xfrm>
          <a:custGeom>
            <a:avLst/>
            <a:gdLst>
              <a:gd name="connsiteX0" fmla="*/ 757382 w 757382"/>
              <a:gd name="connsiteY0" fmla="*/ 0 h 2249054"/>
              <a:gd name="connsiteX1" fmla="*/ 572655 w 757382"/>
              <a:gd name="connsiteY1" fmla="*/ 1865745 h 2249054"/>
              <a:gd name="connsiteX2" fmla="*/ 572655 w 757382"/>
              <a:gd name="connsiteY2" fmla="*/ 1893454 h 2249054"/>
              <a:gd name="connsiteX3" fmla="*/ 489527 w 757382"/>
              <a:gd name="connsiteY3" fmla="*/ 2198254 h 2249054"/>
              <a:gd name="connsiteX4" fmla="*/ 249382 w 757382"/>
              <a:gd name="connsiteY4" fmla="*/ 2198254 h 2249054"/>
              <a:gd name="connsiteX5" fmla="*/ 64655 w 757382"/>
              <a:gd name="connsiteY5" fmla="*/ 2068945 h 2249054"/>
              <a:gd name="connsiteX6" fmla="*/ 0 w 757382"/>
              <a:gd name="connsiteY6" fmla="*/ 1967345 h 2249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7382" h="2249054">
                <a:moveTo>
                  <a:pt x="757382" y="0"/>
                </a:moveTo>
                <a:cubicBezTo>
                  <a:pt x="680412" y="775084"/>
                  <a:pt x="603443" y="1550169"/>
                  <a:pt x="572655" y="1865745"/>
                </a:cubicBezTo>
                <a:cubicBezTo>
                  <a:pt x="541867" y="2181321"/>
                  <a:pt x="586510" y="1838036"/>
                  <a:pt x="572655" y="1893454"/>
                </a:cubicBezTo>
                <a:cubicBezTo>
                  <a:pt x="558800" y="1948872"/>
                  <a:pt x="543406" y="2147454"/>
                  <a:pt x="489527" y="2198254"/>
                </a:cubicBezTo>
                <a:cubicBezTo>
                  <a:pt x="435648" y="2249054"/>
                  <a:pt x="320194" y="2219805"/>
                  <a:pt x="249382" y="2198254"/>
                </a:cubicBezTo>
                <a:cubicBezTo>
                  <a:pt x="178570" y="2176703"/>
                  <a:pt x="106219" y="2107430"/>
                  <a:pt x="64655" y="2068945"/>
                </a:cubicBezTo>
                <a:cubicBezTo>
                  <a:pt x="23091" y="2030460"/>
                  <a:pt x="11545" y="1998902"/>
                  <a:pt x="0" y="196734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3500430" y="4000504"/>
            <a:ext cx="214314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олилиния 19"/>
          <p:cNvSpPr/>
          <p:nvPr/>
        </p:nvSpPr>
        <p:spPr>
          <a:xfrm>
            <a:off x="5004570" y="3038764"/>
            <a:ext cx="463357" cy="2175163"/>
          </a:xfrm>
          <a:custGeom>
            <a:avLst/>
            <a:gdLst>
              <a:gd name="connsiteX0" fmla="*/ 140085 w 463357"/>
              <a:gd name="connsiteY0" fmla="*/ 0 h 2175163"/>
              <a:gd name="connsiteX1" fmla="*/ 20012 w 463357"/>
              <a:gd name="connsiteY1" fmla="*/ 1708727 h 2175163"/>
              <a:gd name="connsiteX2" fmla="*/ 20012 w 463357"/>
              <a:gd name="connsiteY2" fmla="*/ 1745672 h 2175163"/>
              <a:gd name="connsiteX3" fmla="*/ 29248 w 463357"/>
              <a:gd name="connsiteY3" fmla="*/ 2068945 h 2175163"/>
              <a:gd name="connsiteX4" fmla="*/ 140085 w 463357"/>
              <a:gd name="connsiteY4" fmla="*/ 2170545 h 2175163"/>
              <a:gd name="connsiteX5" fmla="*/ 361757 w 463357"/>
              <a:gd name="connsiteY5" fmla="*/ 2096654 h 2175163"/>
              <a:gd name="connsiteX6" fmla="*/ 463357 w 463357"/>
              <a:gd name="connsiteY6" fmla="*/ 1939636 h 2175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3357" h="2175163">
                <a:moveTo>
                  <a:pt x="140085" y="0"/>
                </a:moveTo>
                <a:cubicBezTo>
                  <a:pt x="90054" y="708891"/>
                  <a:pt x="40024" y="1417782"/>
                  <a:pt x="20012" y="1708727"/>
                </a:cubicBezTo>
                <a:cubicBezTo>
                  <a:pt x="0" y="1999672"/>
                  <a:pt x="18473" y="1685636"/>
                  <a:pt x="20012" y="1745672"/>
                </a:cubicBezTo>
                <a:cubicBezTo>
                  <a:pt x="21551" y="1805708"/>
                  <a:pt x="9236" y="1998133"/>
                  <a:pt x="29248" y="2068945"/>
                </a:cubicBezTo>
                <a:cubicBezTo>
                  <a:pt x="49260" y="2139757"/>
                  <a:pt x="84667" y="2165927"/>
                  <a:pt x="140085" y="2170545"/>
                </a:cubicBezTo>
                <a:cubicBezTo>
                  <a:pt x="195503" y="2175163"/>
                  <a:pt x="307878" y="2135139"/>
                  <a:pt x="361757" y="2096654"/>
                </a:cubicBezTo>
                <a:cubicBezTo>
                  <a:pt x="415636" y="2058169"/>
                  <a:pt x="439496" y="1998902"/>
                  <a:pt x="463357" y="193963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08279" y="2872509"/>
            <a:ext cx="2107430" cy="628073"/>
          </a:xfrm>
          <a:custGeom>
            <a:avLst/>
            <a:gdLst>
              <a:gd name="connsiteX0" fmla="*/ 75430 w 2107430"/>
              <a:gd name="connsiteY0" fmla="*/ 628073 h 628073"/>
              <a:gd name="connsiteX1" fmla="*/ 10776 w 2107430"/>
              <a:gd name="connsiteY1" fmla="*/ 424873 h 628073"/>
              <a:gd name="connsiteX2" fmla="*/ 10776 w 2107430"/>
              <a:gd name="connsiteY2" fmla="*/ 314036 h 628073"/>
              <a:gd name="connsiteX3" fmla="*/ 38485 w 2107430"/>
              <a:gd name="connsiteY3" fmla="*/ 221673 h 628073"/>
              <a:gd name="connsiteX4" fmla="*/ 84666 w 2107430"/>
              <a:gd name="connsiteY4" fmla="*/ 138546 h 628073"/>
              <a:gd name="connsiteX5" fmla="*/ 158557 w 2107430"/>
              <a:gd name="connsiteY5" fmla="*/ 55418 h 628073"/>
              <a:gd name="connsiteX6" fmla="*/ 297103 w 2107430"/>
              <a:gd name="connsiteY6" fmla="*/ 18473 h 628073"/>
              <a:gd name="connsiteX7" fmla="*/ 546485 w 2107430"/>
              <a:gd name="connsiteY7" fmla="*/ 9236 h 628073"/>
              <a:gd name="connsiteX8" fmla="*/ 1082194 w 2107430"/>
              <a:gd name="connsiteY8" fmla="*/ 0 h 628073"/>
              <a:gd name="connsiteX9" fmla="*/ 2107430 w 2107430"/>
              <a:gd name="connsiteY9" fmla="*/ 9236 h 62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07430" h="628073">
                <a:moveTo>
                  <a:pt x="75430" y="628073"/>
                </a:moveTo>
                <a:cubicBezTo>
                  <a:pt x="48491" y="552642"/>
                  <a:pt x="21552" y="477212"/>
                  <a:pt x="10776" y="424873"/>
                </a:cubicBezTo>
                <a:cubicBezTo>
                  <a:pt x="0" y="372534"/>
                  <a:pt x="6158" y="347903"/>
                  <a:pt x="10776" y="314036"/>
                </a:cubicBezTo>
                <a:cubicBezTo>
                  <a:pt x="15394" y="280169"/>
                  <a:pt x="26170" y="250921"/>
                  <a:pt x="38485" y="221673"/>
                </a:cubicBezTo>
                <a:cubicBezTo>
                  <a:pt x="50800" y="192425"/>
                  <a:pt x="64654" y="166255"/>
                  <a:pt x="84666" y="138546"/>
                </a:cubicBezTo>
                <a:cubicBezTo>
                  <a:pt x="104678" y="110837"/>
                  <a:pt x="123151" y="75430"/>
                  <a:pt x="158557" y="55418"/>
                </a:cubicBezTo>
                <a:cubicBezTo>
                  <a:pt x="193963" y="35406"/>
                  <a:pt x="232448" y="26170"/>
                  <a:pt x="297103" y="18473"/>
                </a:cubicBezTo>
                <a:cubicBezTo>
                  <a:pt x="361758" y="10776"/>
                  <a:pt x="546485" y="9236"/>
                  <a:pt x="546485" y="9236"/>
                </a:cubicBezTo>
                <a:lnTo>
                  <a:pt x="1082194" y="0"/>
                </a:lnTo>
                <a:lnTo>
                  <a:pt x="2107430" y="923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олилиния 7"/>
          <p:cNvSpPr/>
          <p:nvPr/>
        </p:nvSpPr>
        <p:spPr>
          <a:xfrm>
            <a:off x="3611418" y="2650836"/>
            <a:ext cx="720437" cy="2048934"/>
          </a:xfrm>
          <a:custGeom>
            <a:avLst/>
            <a:gdLst>
              <a:gd name="connsiteX0" fmla="*/ 720437 w 720437"/>
              <a:gd name="connsiteY0" fmla="*/ 0 h 2048934"/>
              <a:gd name="connsiteX1" fmla="*/ 628073 w 720437"/>
              <a:gd name="connsiteY1" fmla="*/ 1607128 h 2048934"/>
              <a:gd name="connsiteX2" fmla="*/ 471055 w 720437"/>
              <a:gd name="connsiteY2" fmla="*/ 1985819 h 2048934"/>
              <a:gd name="connsiteX3" fmla="*/ 175491 w 720437"/>
              <a:gd name="connsiteY3" fmla="*/ 1985819 h 2048934"/>
              <a:gd name="connsiteX4" fmla="*/ 0 w 720437"/>
              <a:gd name="connsiteY4" fmla="*/ 1782619 h 2048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0437" h="2048934">
                <a:moveTo>
                  <a:pt x="720437" y="0"/>
                </a:moveTo>
                <a:cubicBezTo>
                  <a:pt x="695037" y="638079"/>
                  <a:pt x="669637" y="1276158"/>
                  <a:pt x="628073" y="1607128"/>
                </a:cubicBezTo>
                <a:cubicBezTo>
                  <a:pt x="586509" y="1938098"/>
                  <a:pt x="546485" y="1922704"/>
                  <a:pt x="471055" y="1985819"/>
                </a:cubicBezTo>
                <a:cubicBezTo>
                  <a:pt x="395625" y="2048934"/>
                  <a:pt x="254000" y="2019686"/>
                  <a:pt x="175491" y="1985819"/>
                </a:cubicBezTo>
                <a:cubicBezTo>
                  <a:pt x="96982" y="1951952"/>
                  <a:pt x="48491" y="1867285"/>
                  <a:pt x="0" y="1782619"/>
                </a:cubicBezTo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698230" y="2669309"/>
            <a:ext cx="520315" cy="2035079"/>
          </a:xfrm>
          <a:custGeom>
            <a:avLst/>
            <a:gdLst>
              <a:gd name="connsiteX0" fmla="*/ 86206 w 520315"/>
              <a:gd name="connsiteY0" fmla="*/ 0 h 2035079"/>
              <a:gd name="connsiteX1" fmla="*/ 12315 w 520315"/>
              <a:gd name="connsiteY1" fmla="*/ 1690255 h 2035079"/>
              <a:gd name="connsiteX2" fmla="*/ 12315 w 520315"/>
              <a:gd name="connsiteY2" fmla="*/ 1736436 h 2035079"/>
              <a:gd name="connsiteX3" fmla="*/ 40025 w 520315"/>
              <a:gd name="connsiteY3" fmla="*/ 1902691 h 2035079"/>
              <a:gd name="connsiteX4" fmla="*/ 95443 w 520315"/>
              <a:gd name="connsiteY4" fmla="*/ 2004291 h 2035079"/>
              <a:gd name="connsiteX5" fmla="*/ 206279 w 520315"/>
              <a:gd name="connsiteY5" fmla="*/ 2032000 h 2035079"/>
              <a:gd name="connsiteX6" fmla="*/ 381770 w 520315"/>
              <a:gd name="connsiteY6" fmla="*/ 1985818 h 2035079"/>
              <a:gd name="connsiteX7" fmla="*/ 511079 w 520315"/>
              <a:gd name="connsiteY7" fmla="*/ 1838036 h 2035079"/>
              <a:gd name="connsiteX8" fmla="*/ 511079 w 520315"/>
              <a:gd name="connsiteY8" fmla="*/ 1838036 h 2035079"/>
              <a:gd name="connsiteX9" fmla="*/ 520315 w 520315"/>
              <a:gd name="connsiteY9" fmla="*/ 1828800 h 2035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0315" h="2035079">
                <a:moveTo>
                  <a:pt x="86206" y="0"/>
                </a:moveTo>
                <a:cubicBezTo>
                  <a:pt x="55418" y="700424"/>
                  <a:pt x="24630" y="1400849"/>
                  <a:pt x="12315" y="1690255"/>
                </a:cubicBezTo>
                <a:cubicBezTo>
                  <a:pt x="0" y="1979661"/>
                  <a:pt x="7697" y="1701030"/>
                  <a:pt x="12315" y="1736436"/>
                </a:cubicBezTo>
                <a:cubicBezTo>
                  <a:pt x="16933" y="1771842"/>
                  <a:pt x="26170" y="1858049"/>
                  <a:pt x="40025" y="1902691"/>
                </a:cubicBezTo>
                <a:cubicBezTo>
                  <a:pt x="53880" y="1947333"/>
                  <a:pt x="67734" y="1982740"/>
                  <a:pt x="95443" y="2004291"/>
                </a:cubicBezTo>
                <a:cubicBezTo>
                  <a:pt x="123152" y="2025842"/>
                  <a:pt x="158558" y="2035079"/>
                  <a:pt x="206279" y="2032000"/>
                </a:cubicBezTo>
                <a:cubicBezTo>
                  <a:pt x="254000" y="2028921"/>
                  <a:pt x="330970" y="2018145"/>
                  <a:pt x="381770" y="1985818"/>
                </a:cubicBezTo>
                <a:cubicBezTo>
                  <a:pt x="432570" y="1953491"/>
                  <a:pt x="511079" y="1838036"/>
                  <a:pt x="511079" y="1838036"/>
                </a:cubicBezTo>
                <a:lnTo>
                  <a:pt x="511079" y="1838036"/>
                </a:lnTo>
                <a:lnTo>
                  <a:pt x="520315" y="18288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830012" y="2481503"/>
            <a:ext cx="1619443" cy="427952"/>
          </a:xfrm>
          <a:custGeom>
            <a:avLst/>
            <a:gdLst>
              <a:gd name="connsiteX0" fmla="*/ 3079 w 1619443"/>
              <a:gd name="connsiteY0" fmla="*/ 427952 h 427952"/>
              <a:gd name="connsiteX1" fmla="*/ 3079 w 1619443"/>
              <a:gd name="connsiteY1" fmla="*/ 289406 h 427952"/>
              <a:gd name="connsiteX2" fmla="*/ 21552 w 1619443"/>
              <a:gd name="connsiteY2" fmla="*/ 160097 h 427952"/>
              <a:gd name="connsiteX3" fmla="*/ 113915 w 1619443"/>
              <a:gd name="connsiteY3" fmla="*/ 76970 h 427952"/>
              <a:gd name="connsiteX4" fmla="*/ 233988 w 1619443"/>
              <a:gd name="connsiteY4" fmla="*/ 12315 h 427952"/>
              <a:gd name="connsiteX5" fmla="*/ 335588 w 1619443"/>
              <a:gd name="connsiteY5" fmla="*/ 3079 h 427952"/>
              <a:gd name="connsiteX6" fmla="*/ 1619443 w 1619443"/>
              <a:gd name="connsiteY6" fmla="*/ 3079 h 42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9443" h="427952">
                <a:moveTo>
                  <a:pt x="3079" y="427952"/>
                </a:moveTo>
                <a:cubicBezTo>
                  <a:pt x="1539" y="381000"/>
                  <a:pt x="0" y="334048"/>
                  <a:pt x="3079" y="289406"/>
                </a:cubicBezTo>
                <a:cubicBezTo>
                  <a:pt x="6158" y="244764"/>
                  <a:pt x="3079" y="195503"/>
                  <a:pt x="21552" y="160097"/>
                </a:cubicBezTo>
                <a:cubicBezTo>
                  <a:pt x="40025" y="124691"/>
                  <a:pt x="78509" y="101600"/>
                  <a:pt x="113915" y="76970"/>
                </a:cubicBezTo>
                <a:cubicBezTo>
                  <a:pt x="149321" y="52340"/>
                  <a:pt x="197043" y="24630"/>
                  <a:pt x="233988" y="12315"/>
                </a:cubicBezTo>
                <a:cubicBezTo>
                  <a:pt x="270933" y="0"/>
                  <a:pt x="335588" y="3079"/>
                  <a:pt x="335588" y="3079"/>
                </a:cubicBezTo>
                <a:lnTo>
                  <a:pt x="1619443" y="307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Технология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роцесс планирования деятельности учителя в виде последовательных операций, которые приведут к достижению конкретного результата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этап. Написание буквы 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00166" y="135729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0" y="1643050"/>
            <a:ext cx="1414434" cy="1414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Неправильные движения руки</a:t>
            </a:r>
            <a:endParaRPr lang="ru-RU" sz="1200" dirty="0"/>
          </a:p>
        </p:txBody>
      </p:sp>
      <p:sp>
        <p:nvSpPr>
          <p:cNvPr id="6" name="Стрелка вправо 5"/>
          <p:cNvSpPr/>
          <p:nvPr/>
        </p:nvSpPr>
        <p:spPr>
          <a:xfrm rot="1912530">
            <a:off x="1285852" y="2357430"/>
            <a:ext cx="642942" cy="4286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715272" y="1500174"/>
            <a:ext cx="1428728" cy="1414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Нижний элемент  более распространен</a:t>
            </a:r>
            <a:endParaRPr lang="ru-RU" sz="1400" dirty="0"/>
          </a:p>
        </p:txBody>
      </p:sp>
      <p:sp>
        <p:nvSpPr>
          <p:cNvPr id="8" name="Стрелка влево 7"/>
          <p:cNvSpPr/>
          <p:nvPr/>
        </p:nvSpPr>
        <p:spPr>
          <a:xfrm rot="19895008">
            <a:off x="7337076" y="2347312"/>
            <a:ext cx="680656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000100" y="5643578"/>
            <a:ext cx="1500198" cy="10001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643174" y="5657848"/>
            <a:ext cx="1428760" cy="9858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85852" y="5857892"/>
            <a:ext cx="785818" cy="58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488" y="5857892"/>
            <a:ext cx="928694" cy="585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Овал 24"/>
          <p:cNvSpPr/>
          <p:nvPr/>
        </p:nvSpPr>
        <p:spPr>
          <a:xfrm>
            <a:off x="5572132" y="5500702"/>
            <a:ext cx="2571768" cy="135729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15074" y="5715016"/>
            <a:ext cx="1285852" cy="94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Стрелка влево 26"/>
          <p:cNvSpPr/>
          <p:nvPr/>
        </p:nvSpPr>
        <p:spPr>
          <a:xfrm rot="19013093">
            <a:off x="1928905" y="5244741"/>
            <a:ext cx="696733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 rot="20698556">
            <a:off x="3143240" y="5143512"/>
            <a:ext cx="484632" cy="7143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 rot="20120983">
            <a:off x="6349209" y="5007077"/>
            <a:ext cx="484632" cy="65619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  <p:bldP spid="8" grpId="0" animBg="1"/>
      <p:bldP spid="9" grpId="0" animBg="1"/>
      <p:bldP spid="22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«…определенному ряду движений всегда соответствует в сознании определенный ряд чувственных знаков. Если же двигательный ряд повторялся много раз, то вместе с движением заучиваются и соответствующие ряду чувственные знаки.»</a:t>
            </a:r>
          </a:p>
          <a:p>
            <a:pPr algn="r">
              <a:buNone/>
            </a:pPr>
            <a:r>
              <a:rPr lang="ru-RU" dirty="0" smtClean="0"/>
              <a:t>И.М.Сеченов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Схема 14"/>
          <p:cNvGraphicFramePr/>
          <p:nvPr/>
        </p:nvGraphicFramePr>
        <p:xfrm>
          <a:off x="428596" y="357166"/>
          <a:ext cx="7858180" cy="650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Письмо в воздухе определенных фигур: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Цель – развитие и коррекция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компонента письма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428596" y="3714752"/>
            <a:ext cx="3571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285852" y="3714752"/>
            <a:ext cx="3571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143108" y="3714752"/>
            <a:ext cx="3571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964645" y="3679033"/>
            <a:ext cx="3500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750463" y="3679033"/>
            <a:ext cx="3500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607719" y="3679033"/>
            <a:ext cx="3500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214546" y="2357430"/>
            <a:ext cx="40719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214546" y="3071810"/>
            <a:ext cx="40719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214546" y="3786190"/>
            <a:ext cx="4000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214546" y="4500570"/>
            <a:ext cx="4000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214546" y="5214950"/>
            <a:ext cx="4000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78563" y="2893215"/>
            <a:ext cx="3500462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000100" y="2857496"/>
            <a:ext cx="3500462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714480" y="2857496"/>
            <a:ext cx="3500462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428860" y="2857496"/>
            <a:ext cx="3500462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178959" y="2821777"/>
            <a:ext cx="3500462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857620" y="2857496"/>
            <a:ext cx="3571900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250133" y="2321711"/>
            <a:ext cx="3714776" cy="3214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2285984" y="2214554"/>
            <a:ext cx="3714776" cy="3143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3428992" y="2285992"/>
            <a:ext cx="3714776" cy="3000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4679157" y="2250273"/>
            <a:ext cx="3786214" cy="3000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7154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5-7.</a:t>
            </a:r>
            <a:endParaRPr lang="ru-RU" dirty="0"/>
          </a:p>
        </p:txBody>
      </p:sp>
      <p:sp>
        <p:nvSpPr>
          <p:cNvPr id="44" name="Полилиния 43"/>
          <p:cNvSpPr/>
          <p:nvPr/>
        </p:nvSpPr>
        <p:spPr>
          <a:xfrm>
            <a:off x="1928794" y="1500174"/>
            <a:ext cx="2921610" cy="2905825"/>
          </a:xfrm>
          <a:custGeom>
            <a:avLst/>
            <a:gdLst>
              <a:gd name="connsiteX0" fmla="*/ 1487054 w 2921610"/>
              <a:gd name="connsiteY0" fmla="*/ 1505528 h 2905825"/>
              <a:gd name="connsiteX1" fmla="*/ 1505527 w 2921610"/>
              <a:gd name="connsiteY1" fmla="*/ 1431637 h 2905825"/>
              <a:gd name="connsiteX2" fmla="*/ 1514764 w 2921610"/>
              <a:gd name="connsiteY2" fmla="*/ 1403928 h 2905825"/>
              <a:gd name="connsiteX3" fmla="*/ 1524000 w 2921610"/>
              <a:gd name="connsiteY3" fmla="*/ 1348510 h 2905825"/>
              <a:gd name="connsiteX4" fmla="*/ 1551709 w 2921610"/>
              <a:gd name="connsiteY4" fmla="*/ 1293091 h 2905825"/>
              <a:gd name="connsiteX5" fmla="*/ 1579418 w 2921610"/>
              <a:gd name="connsiteY5" fmla="*/ 1274619 h 2905825"/>
              <a:gd name="connsiteX6" fmla="*/ 1597891 w 2921610"/>
              <a:gd name="connsiteY6" fmla="*/ 1246910 h 2905825"/>
              <a:gd name="connsiteX7" fmla="*/ 1782618 w 2921610"/>
              <a:gd name="connsiteY7" fmla="*/ 1265382 h 2905825"/>
              <a:gd name="connsiteX8" fmla="*/ 1810327 w 2921610"/>
              <a:gd name="connsiteY8" fmla="*/ 1274619 h 2905825"/>
              <a:gd name="connsiteX9" fmla="*/ 1847273 w 2921610"/>
              <a:gd name="connsiteY9" fmla="*/ 1302328 h 2905825"/>
              <a:gd name="connsiteX10" fmla="*/ 1865745 w 2921610"/>
              <a:gd name="connsiteY10" fmla="*/ 1330037 h 2905825"/>
              <a:gd name="connsiteX11" fmla="*/ 1893454 w 2921610"/>
              <a:gd name="connsiteY11" fmla="*/ 1357746 h 2905825"/>
              <a:gd name="connsiteX12" fmla="*/ 1911927 w 2921610"/>
              <a:gd name="connsiteY12" fmla="*/ 1431637 h 2905825"/>
              <a:gd name="connsiteX13" fmla="*/ 1930400 w 2921610"/>
              <a:gd name="connsiteY13" fmla="*/ 1487055 h 2905825"/>
              <a:gd name="connsiteX14" fmla="*/ 1902691 w 2921610"/>
              <a:gd name="connsiteY14" fmla="*/ 1690255 h 2905825"/>
              <a:gd name="connsiteX15" fmla="*/ 1874982 w 2921610"/>
              <a:gd name="connsiteY15" fmla="*/ 1708728 h 2905825"/>
              <a:gd name="connsiteX16" fmla="*/ 1810327 w 2921610"/>
              <a:gd name="connsiteY16" fmla="*/ 1791855 h 2905825"/>
              <a:gd name="connsiteX17" fmla="*/ 1773382 w 2921610"/>
              <a:gd name="connsiteY17" fmla="*/ 1810328 h 2905825"/>
              <a:gd name="connsiteX18" fmla="*/ 1496291 w 2921610"/>
              <a:gd name="connsiteY18" fmla="*/ 1791855 h 2905825"/>
              <a:gd name="connsiteX19" fmla="*/ 1468582 w 2921610"/>
              <a:gd name="connsiteY19" fmla="*/ 1782619 h 2905825"/>
              <a:gd name="connsiteX20" fmla="*/ 1403927 w 2921610"/>
              <a:gd name="connsiteY20" fmla="*/ 1773382 h 2905825"/>
              <a:gd name="connsiteX21" fmla="*/ 1376218 w 2921610"/>
              <a:gd name="connsiteY21" fmla="*/ 1764146 h 2905825"/>
              <a:gd name="connsiteX22" fmla="*/ 1330036 w 2921610"/>
              <a:gd name="connsiteY22" fmla="*/ 1708728 h 2905825"/>
              <a:gd name="connsiteX23" fmla="*/ 1320800 w 2921610"/>
              <a:gd name="connsiteY23" fmla="*/ 1681019 h 2905825"/>
              <a:gd name="connsiteX24" fmla="*/ 1283854 w 2921610"/>
              <a:gd name="connsiteY24" fmla="*/ 1625600 h 2905825"/>
              <a:gd name="connsiteX25" fmla="*/ 1256145 w 2921610"/>
              <a:gd name="connsiteY25" fmla="*/ 1542473 h 2905825"/>
              <a:gd name="connsiteX26" fmla="*/ 1246909 w 2921610"/>
              <a:gd name="connsiteY26" fmla="*/ 1514764 h 2905825"/>
              <a:gd name="connsiteX27" fmla="*/ 1228436 w 2921610"/>
              <a:gd name="connsiteY27" fmla="*/ 1431637 h 2905825"/>
              <a:gd name="connsiteX28" fmla="*/ 1209964 w 2921610"/>
              <a:gd name="connsiteY28" fmla="*/ 1320800 h 2905825"/>
              <a:gd name="connsiteX29" fmla="*/ 1219200 w 2921610"/>
              <a:gd name="connsiteY29" fmla="*/ 1099128 h 2905825"/>
              <a:gd name="connsiteX30" fmla="*/ 1228436 w 2921610"/>
              <a:gd name="connsiteY30" fmla="*/ 1071419 h 2905825"/>
              <a:gd name="connsiteX31" fmla="*/ 1246909 w 2921610"/>
              <a:gd name="connsiteY31" fmla="*/ 1043710 h 2905825"/>
              <a:gd name="connsiteX32" fmla="*/ 1256145 w 2921610"/>
              <a:gd name="connsiteY32" fmla="*/ 1006764 h 2905825"/>
              <a:gd name="connsiteX33" fmla="*/ 1283854 w 2921610"/>
              <a:gd name="connsiteY33" fmla="*/ 979055 h 2905825"/>
              <a:gd name="connsiteX34" fmla="*/ 1302327 w 2921610"/>
              <a:gd name="connsiteY34" fmla="*/ 951346 h 2905825"/>
              <a:gd name="connsiteX35" fmla="*/ 1330036 w 2921610"/>
              <a:gd name="connsiteY35" fmla="*/ 923637 h 2905825"/>
              <a:gd name="connsiteX36" fmla="*/ 1348509 w 2921610"/>
              <a:gd name="connsiteY36" fmla="*/ 895928 h 2905825"/>
              <a:gd name="connsiteX37" fmla="*/ 1376218 w 2921610"/>
              <a:gd name="connsiteY37" fmla="*/ 886691 h 2905825"/>
              <a:gd name="connsiteX38" fmla="*/ 1413164 w 2921610"/>
              <a:gd name="connsiteY38" fmla="*/ 868219 h 2905825"/>
              <a:gd name="connsiteX39" fmla="*/ 1477818 w 2921610"/>
              <a:gd name="connsiteY39" fmla="*/ 822037 h 2905825"/>
              <a:gd name="connsiteX40" fmla="*/ 1505527 w 2921610"/>
              <a:gd name="connsiteY40" fmla="*/ 794328 h 2905825"/>
              <a:gd name="connsiteX41" fmla="*/ 1579418 w 2921610"/>
              <a:gd name="connsiteY41" fmla="*/ 775855 h 2905825"/>
              <a:gd name="connsiteX42" fmla="*/ 1884218 w 2921610"/>
              <a:gd name="connsiteY42" fmla="*/ 785091 h 2905825"/>
              <a:gd name="connsiteX43" fmla="*/ 2013527 w 2921610"/>
              <a:gd name="connsiteY43" fmla="*/ 803564 h 2905825"/>
              <a:gd name="connsiteX44" fmla="*/ 2041236 w 2921610"/>
              <a:gd name="connsiteY44" fmla="*/ 812800 h 2905825"/>
              <a:gd name="connsiteX45" fmla="*/ 2059709 w 2921610"/>
              <a:gd name="connsiteY45" fmla="*/ 840510 h 2905825"/>
              <a:gd name="connsiteX46" fmla="*/ 2087418 w 2921610"/>
              <a:gd name="connsiteY46" fmla="*/ 858982 h 2905825"/>
              <a:gd name="connsiteX47" fmla="*/ 2115127 w 2921610"/>
              <a:gd name="connsiteY47" fmla="*/ 886691 h 2905825"/>
              <a:gd name="connsiteX48" fmla="*/ 2124364 w 2921610"/>
              <a:gd name="connsiteY48" fmla="*/ 914400 h 2905825"/>
              <a:gd name="connsiteX49" fmla="*/ 2152073 w 2921610"/>
              <a:gd name="connsiteY49" fmla="*/ 942110 h 2905825"/>
              <a:gd name="connsiteX50" fmla="*/ 2161309 w 2921610"/>
              <a:gd name="connsiteY50" fmla="*/ 988291 h 2905825"/>
              <a:gd name="connsiteX51" fmla="*/ 2179782 w 2921610"/>
              <a:gd name="connsiteY51" fmla="*/ 1052946 h 2905825"/>
              <a:gd name="connsiteX52" fmla="*/ 2198254 w 2921610"/>
              <a:gd name="connsiteY52" fmla="*/ 1080655 h 2905825"/>
              <a:gd name="connsiteX53" fmla="*/ 2216727 w 2921610"/>
              <a:gd name="connsiteY53" fmla="*/ 1136073 h 2905825"/>
              <a:gd name="connsiteX54" fmla="*/ 2235200 w 2921610"/>
              <a:gd name="connsiteY54" fmla="*/ 1191491 h 2905825"/>
              <a:gd name="connsiteX55" fmla="*/ 2244436 w 2921610"/>
              <a:gd name="connsiteY55" fmla="*/ 1219200 h 2905825"/>
              <a:gd name="connsiteX56" fmla="*/ 2262909 w 2921610"/>
              <a:gd name="connsiteY56" fmla="*/ 1283855 h 2905825"/>
              <a:gd name="connsiteX57" fmla="*/ 2253673 w 2921610"/>
              <a:gd name="connsiteY57" fmla="*/ 1717964 h 2905825"/>
              <a:gd name="connsiteX58" fmla="*/ 2216727 w 2921610"/>
              <a:gd name="connsiteY58" fmla="*/ 1773382 h 2905825"/>
              <a:gd name="connsiteX59" fmla="*/ 2161309 w 2921610"/>
              <a:gd name="connsiteY59" fmla="*/ 1856510 h 2905825"/>
              <a:gd name="connsiteX60" fmla="*/ 2142836 w 2921610"/>
              <a:gd name="connsiteY60" fmla="*/ 1884219 h 2905825"/>
              <a:gd name="connsiteX61" fmla="*/ 2115127 w 2921610"/>
              <a:gd name="connsiteY61" fmla="*/ 1911928 h 2905825"/>
              <a:gd name="connsiteX62" fmla="*/ 2068945 w 2921610"/>
              <a:gd name="connsiteY62" fmla="*/ 1948873 h 2905825"/>
              <a:gd name="connsiteX63" fmla="*/ 1995054 w 2921610"/>
              <a:gd name="connsiteY63" fmla="*/ 2013528 h 2905825"/>
              <a:gd name="connsiteX64" fmla="*/ 1967345 w 2921610"/>
              <a:gd name="connsiteY64" fmla="*/ 2032000 h 2905825"/>
              <a:gd name="connsiteX65" fmla="*/ 1939636 w 2921610"/>
              <a:gd name="connsiteY65" fmla="*/ 2050473 h 2905825"/>
              <a:gd name="connsiteX66" fmla="*/ 1838036 w 2921610"/>
              <a:gd name="connsiteY66" fmla="*/ 2078182 h 2905825"/>
              <a:gd name="connsiteX67" fmla="*/ 1801091 w 2921610"/>
              <a:gd name="connsiteY67" fmla="*/ 2087419 h 2905825"/>
              <a:gd name="connsiteX68" fmla="*/ 1579418 w 2921610"/>
              <a:gd name="connsiteY68" fmla="*/ 2096655 h 2905825"/>
              <a:gd name="connsiteX69" fmla="*/ 1246909 w 2921610"/>
              <a:gd name="connsiteY69" fmla="*/ 2068946 h 2905825"/>
              <a:gd name="connsiteX70" fmla="*/ 1154545 w 2921610"/>
              <a:gd name="connsiteY70" fmla="*/ 1995055 h 2905825"/>
              <a:gd name="connsiteX71" fmla="*/ 1099127 w 2921610"/>
              <a:gd name="connsiteY71" fmla="*/ 1958110 h 2905825"/>
              <a:gd name="connsiteX72" fmla="*/ 1034473 w 2921610"/>
              <a:gd name="connsiteY72" fmla="*/ 1856510 h 2905825"/>
              <a:gd name="connsiteX73" fmla="*/ 1034473 w 2921610"/>
              <a:gd name="connsiteY73" fmla="*/ 1856510 h 2905825"/>
              <a:gd name="connsiteX74" fmla="*/ 979054 w 2921610"/>
              <a:gd name="connsiteY74" fmla="*/ 1754910 h 2905825"/>
              <a:gd name="connsiteX75" fmla="*/ 960582 w 2921610"/>
              <a:gd name="connsiteY75" fmla="*/ 1690255 h 2905825"/>
              <a:gd name="connsiteX76" fmla="*/ 942109 w 2921610"/>
              <a:gd name="connsiteY76" fmla="*/ 1653310 h 2905825"/>
              <a:gd name="connsiteX77" fmla="*/ 932873 w 2921610"/>
              <a:gd name="connsiteY77" fmla="*/ 1597891 h 2905825"/>
              <a:gd name="connsiteX78" fmla="*/ 914400 w 2921610"/>
              <a:gd name="connsiteY78" fmla="*/ 1570182 h 2905825"/>
              <a:gd name="connsiteX79" fmla="*/ 905164 w 2921610"/>
              <a:gd name="connsiteY79" fmla="*/ 1505528 h 2905825"/>
              <a:gd name="connsiteX80" fmla="*/ 895927 w 2921610"/>
              <a:gd name="connsiteY80" fmla="*/ 1468582 h 2905825"/>
              <a:gd name="connsiteX81" fmla="*/ 886691 w 2921610"/>
              <a:gd name="connsiteY81" fmla="*/ 1413164 h 2905825"/>
              <a:gd name="connsiteX82" fmla="*/ 895927 w 2921610"/>
              <a:gd name="connsiteY82" fmla="*/ 951346 h 2905825"/>
              <a:gd name="connsiteX83" fmla="*/ 914400 w 2921610"/>
              <a:gd name="connsiteY83" fmla="*/ 868219 h 2905825"/>
              <a:gd name="connsiteX84" fmla="*/ 951345 w 2921610"/>
              <a:gd name="connsiteY84" fmla="*/ 812800 h 2905825"/>
              <a:gd name="connsiteX85" fmla="*/ 988291 w 2921610"/>
              <a:gd name="connsiteY85" fmla="*/ 757382 h 2905825"/>
              <a:gd name="connsiteX86" fmla="*/ 1006764 w 2921610"/>
              <a:gd name="connsiteY86" fmla="*/ 729673 h 2905825"/>
              <a:gd name="connsiteX87" fmla="*/ 1080654 w 2921610"/>
              <a:gd name="connsiteY87" fmla="*/ 655782 h 2905825"/>
              <a:gd name="connsiteX88" fmla="*/ 1126836 w 2921610"/>
              <a:gd name="connsiteY88" fmla="*/ 600364 h 2905825"/>
              <a:gd name="connsiteX89" fmla="*/ 1163782 w 2921610"/>
              <a:gd name="connsiteY89" fmla="*/ 581891 h 2905825"/>
              <a:gd name="connsiteX90" fmla="*/ 1219200 w 2921610"/>
              <a:gd name="connsiteY90" fmla="*/ 544946 h 2905825"/>
              <a:gd name="connsiteX91" fmla="*/ 1274618 w 2921610"/>
              <a:gd name="connsiteY91" fmla="*/ 508000 h 2905825"/>
              <a:gd name="connsiteX92" fmla="*/ 1302327 w 2921610"/>
              <a:gd name="connsiteY92" fmla="*/ 489528 h 2905825"/>
              <a:gd name="connsiteX93" fmla="*/ 1376218 w 2921610"/>
              <a:gd name="connsiteY93" fmla="*/ 461819 h 2905825"/>
              <a:gd name="connsiteX94" fmla="*/ 1413164 w 2921610"/>
              <a:gd name="connsiteY94" fmla="*/ 452582 h 2905825"/>
              <a:gd name="connsiteX95" fmla="*/ 1440873 w 2921610"/>
              <a:gd name="connsiteY95" fmla="*/ 434110 h 2905825"/>
              <a:gd name="connsiteX96" fmla="*/ 1533236 w 2921610"/>
              <a:gd name="connsiteY96" fmla="*/ 415637 h 2905825"/>
              <a:gd name="connsiteX97" fmla="*/ 1560945 w 2921610"/>
              <a:gd name="connsiteY97" fmla="*/ 406400 h 2905825"/>
              <a:gd name="connsiteX98" fmla="*/ 1995054 w 2921610"/>
              <a:gd name="connsiteY98" fmla="*/ 406400 h 2905825"/>
              <a:gd name="connsiteX99" fmla="*/ 2059709 w 2921610"/>
              <a:gd name="connsiteY99" fmla="*/ 424873 h 2905825"/>
              <a:gd name="connsiteX100" fmla="*/ 2087418 w 2921610"/>
              <a:gd name="connsiteY100" fmla="*/ 434110 h 2905825"/>
              <a:gd name="connsiteX101" fmla="*/ 2170545 w 2921610"/>
              <a:gd name="connsiteY101" fmla="*/ 480291 h 2905825"/>
              <a:gd name="connsiteX102" fmla="*/ 2225964 w 2921610"/>
              <a:gd name="connsiteY102" fmla="*/ 508000 h 2905825"/>
              <a:gd name="connsiteX103" fmla="*/ 2253673 w 2921610"/>
              <a:gd name="connsiteY103" fmla="*/ 526473 h 2905825"/>
              <a:gd name="connsiteX104" fmla="*/ 2318327 w 2921610"/>
              <a:gd name="connsiteY104" fmla="*/ 572655 h 2905825"/>
              <a:gd name="connsiteX105" fmla="*/ 2364509 w 2921610"/>
              <a:gd name="connsiteY105" fmla="*/ 628073 h 2905825"/>
              <a:gd name="connsiteX106" fmla="*/ 2382982 w 2921610"/>
              <a:gd name="connsiteY106" fmla="*/ 655782 h 2905825"/>
              <a:gd name="connsiteX107" fmla="*/ 2410691 w 2921610"/>
              <a:gd name="connsiteY107" fmla="*/ 692728 h 2905825"/>
              <a:gd name="connsiteX108" fmla="*/ 2429164 w 2921610"/>
              <a:gd name="connsiteY108" fmla="*/ 729673 h 2905825"/>
              <a:gd name="connsiteX109" fmla="*/ 2447636 w 2921610"/>
              <a:gd name="connsiteY109" fmla="*/ 757382 h 2905825"/>
              <a:gd name="connsiteX110" fmla="*/ 2466109 w 2921610"/>
              <a:gd name="connsiteY110" fmla="*/ 812800 h 2905825"/>
              <a:gd name="connsiteX111" fmla="*/ 2475345 w 2921610"/>
              <a:gd name="connsiteY111" fmla="*/ 868219 h 2905825"/>
              <a:gd name="connsiteX112" fmla="*/ 2493818 w 2921610"/>
              <a:gd name="connsiteY112" fmla="*/ 923637 h 2905825"/>
              <a:gd name="connsiteX113" fmla="*/ 2503054 w 2921610"/>
              <a:gd name="connsiteY113" fmla="*/ 960582 h 2905825"/>
              <a:gd name="connsiteX114" fmla="*/ 2521527 w 2921610"/>
              <a:gd name="connsiteY114" fmla="*/ 1126837 h 2905825"/>
              <a:gd name="connsiteX115" fmla="*/ 2549236 w 2921610"/>
              <a:gd name="connsiteY115" fmla="*/ 1265382 h 2905825"/>
              <a:gd name="connsiteX116" fmla="*/ 2540000 w 2921610"/>
              <a:gd name="connsiteY116" fmla="*/ 1708728 h 2905825"/>
              <a:gd name="connsiteX117" fmla="*/ 2521527 w 2921610"/>
              <a:gd name="connsiteY117" fmla="*/ 1764146 h 2905825"/>
              <a:gd name="connsiteX118" fmla="*/ 2503054 w 2921610"/>
              <a:gd name="connsiteY118" fmla="*/ 1791855 h 2905825"/>
              <a:gd name="connsiteX119" fmla="*/ 2493818 w 2921610"/>
              <a:gd name="connsiteY119" fmla="*/ 1819564 h 2905825"/>
              <a:gd name="connsiteX120" fmla="*/ 2475345 w 2921610"/>
              <a:gd name="connsiteY120" fmla="*/ 1847273 h 2905825"/>
              <a:gd name="connsiteX121" fmla="*/ 2456873 w 2921610"/>
              <a:gd name="connsiteY121" fmla="*/ 1884219 h 2905825"/>
              <a:gd name="connsiteX122" fmla="*/ 2438400 w 2921610"/>
              <a:gd name="connsiteY122" fmla="*/ 1911928 h 2905825"/>
              <a:gd name="connsiteX123" fmla="*/ 2401454 w 2921610"/>
              <a:gd name="connsiteY123" fmla="*/ 1976582 h 2905825"/>
              <a:gd name="connsiteX124" fmla="*/ 2355273 w 2921610"/>
              <a:gd name="connsiteY124" fmla="*/ 2059710 h 2905825"/>
              <a:gd name="connsiteX125" fmla="*/ 2309091 w 2921610"/>
              <a:gd name="connsiteY125" fmla="*/ 2124364 h 2905825"/>
              <a:gd name="connsiteX126" fmla="*/ 2290618 w 2921610"/>
              <a:gd name="connsiteY126" fmla="*/ 2152073 h 2905825"/>
              <a:gd name="connsiteX127" fmla="*/ 2281382 w 2921610"/>
              <a:gd name="connsiteY127" fmla="*/ 2179782 h 2905825"/>
              <a:gd name="connsiteX128" fmla="*/ 2262909 w 2921610"/>
              <a:gd name="connsiteY128" fmla="*/ 2207491 h 2905825"/>
              <a:gd name="connsiteX129" fmla="*/ 2235200 w 2921610"/>
              <a:gd name="connsiteY129" fmla="*/ 2253673 h 2905825"/>
              <a:gd name="connsiteX130" fmla="*/ 2216727 w 2921610"/>
              <a:gd name="connsiteY130" fmla="*/ 2281382 h 2905825"/>
              <a:gd name="connsiteX131" fmla="*/ 2179782 w 2921610"/>
              <a:gd name="connsiteY131" fmla="*/ 2346037 h 2905825"/>
              <a:gd name="connsiteX132" fmla="*/ 2142836 w 2921610"/>
              <a:gd name="connsiteY132" fmla="*/ 2373746 h 2905825"/>
              <a:gd name="connsiteX133" fmla="*/ 2124364 w 2921610"/>
              <a:gd name="connsiteY133" fmla="*/ 2401455 h 2905825"/>
              <a:gd name="connsiteX134" fmla="*/ 2041236 w 2921610"/>
              <a:gd name="connsiteY134" fmla="*/ 2438400 h 2905825"/>
              <a:gd name="connsiteX135" fmla="*/ 1976582 w 2921610"/>
              <a:gd name="connsiteY135" fmla="*/ 2456873 h 2905825"/>
              <a:gd name="connsiteX136" fmla="*/ 1921164 w 2921610"/>
              <a:gd name="connsiteY136" fmla="*/ 2466110 h 2905825"/>
              <a:gd name="connsiteX137" fmla="*/ 1274618 w 2921610"/>
              <a:gd name="connsiteY137" fmla="*/ 2456873 h 2905825"/>
              <a:gd name="connsiteX138" fmla="*/ 1246909 w 2921610"/>
              <a:gd name="connsiteY138" fmla="*/ 2447637 h 2905825"/>
              <a:gd name="connsiteX139" fmla="*/ 1182254 w 2921610"/>
              <a:gd name="connsiteY139" fmla="*/ 2438400 h 2905825"/>
              <a:gd name="connsiteX140" fmla="*/ 1099127 w 2921610"/>
              <a:gd name="connsiteY140" fmla="*/ 2392219 h 2905825"/>
              <a:gd name="connsiteX141" fmla="*/ 1043709 w 2921610"/>
              <a:gd name="connsiteY141" fmla="*/ 2336800 h 2905825"/>
              <a:gd name="connsiteX142" fmla="*/ 1016000 w 2921610"/>
              <a:gd name="connsiteY142" fmla="*/ 2309091 h 2905825"/>
              <a:gd name="connsiteX143" fmla="*/ 988291 w 2921610"/>
              <a:gd name="connsiteY143" fmla="*/ 2299855 h 2905825"/>
              <a:gd name="connsiteX144" fmla="*/ 942109 w 2921610"/>
              <a:gd name="connsiteY144" fmla="*/ 2244437 h 2905825"/>
              <a:gd name="connsiteX145" fmla="*/ 923636 w 2921610"/>
              <a:gd name="connsiteY145" fmla="*/ 2216728 h 2905825"/>
              <a:gd name="connsiteX146" fmla="*/ 895927 w 2921610"/>
              <a:gd name="connsiteY146" fmla="*/ 2189019 h 2905825"/>
              <a:gd name="connsiteX147" fmla="*/ 849745 w 2921610"/>
              <a:gd name="connsiteY147" fmla="*/ 2133600 h 2905825"/>
              <a:gd name="connsiteX148" fmla="*/ 840509 w 2921610"/>
              <a:gd name="connsiteY148" fmla="*/ 2105891 h 2905825"/>
              <a:gd name="connsiteX149" fmla="*/ 822036 w 2921610"/>
              <a:gd name="connsiteY149" fmla="*/ 2078182 h 2905825"/>
              <a:gd name="connsiteX150" fmla="*/ 803564 w 2921610"/>
              <a:gd name="connsiteY150" fmla="*/ 2013528 h 2905825"/>
              <a:gd name="connsiteX151" fmla="*/ 748145 w 2921610"/>
              <a:gd name="connsiteY151" fmla="*/ 1930400 h 2905825"/>
              <a:gd name="connsiteX152" fmla="*/ 701964 w 2921610"/>
              <a:gd name="connsiteY152" fmla="*/ 1856510 h 2905825"/>
              <a:gd name="connsiteX153" fmla="*/ 674254 w 2921610"/>
              <a:gd name="connsiteY153" fmla="*/ 1819564 h 2905825"/>
              <a:gd name="connsiteX154" fmla="*/ 637309 w 2921610"/>
              <a:gd name="connsiteY154" fmla="*/ 1764146 h 2905825"/>
              <a:gd name="connsiteX155" fmla="*/ 609600 w 2921610"/>
              <a:gd name="connsiteY155" fmla="*/ 1662546 h 2905825"/>
              <a:gd name="connsiteX156" fmla="*/ 591127 w 2921610"/>
              <a:gd name="connsiteY156" fmla="*/ 1634837 h 2905825"/>
              <a:gd name="connsiteX157" fmla="*/ 600364 w 2921610"/>
              <a:gd name="connsiteY157" fmla="*/ 766619 h 2905825"/>
              <a:gd name="connsiteX158" fmla="*/ 618836 w 2921610"/>
              <a:gd name="connsiteY158" fmla="*/ 711200 h 2905825"/>
              <a:gd name="connsiteX159" fmla="*/ 637309 w 2921610"/>
              <a:gd name="connsiteY159" fmla="*/ 628073 h 2905825"/>
              <a:gd name="connsiteX160" fmla="*/ 665018 w 2921610"/>
              <a:gd name="connsiteY160" fmla="*/ 600364 h 2905825"/>
              <a:gd name="connsiteX161" fmla="*/ 711200 w 2921610"/>
              <a:gd name="connsiteY161" fmla="*/ 517237 h 2905825"/>
              <a:gd name="connsiteX162" fmla="*/ 738909 w 2921610"/>
              <a:gd name="connsiteY162" fmla="*/ 489528 h 2905825"/>
              <a:gd name="connsiteX163" fmla="*/ 785091 w 2921610"/>
              <a:gd name="connsiteY163" fmla="*/ 443346 h 2905825"/>
              <a:gd name="connsiteX164" fmla="*/ 840509 w 2921610"/>
              <a:gd name="connsiteY164" fmla="*/ 387928 h 2905825"/>
              <a:gd name="connsiteX165" fmla="*/ 858982 w 2921610"/>
              <a:gd name="connsiteY165" fmla="*/ 360219 h 2905825"/>
              <a:gd name="connsiteX166" fmla="*/ 886691 w 2921610"/>
              <a:gd name="connsiteY166" fmla="*/ 341746 h 2905825"/>
              <a:gd name="connsiteX167" fmla="*/ 932873 w 2921610"/>
              <a:gd name="connsiteY167" fmla="*/ 314037 h 2905825"/>
              <a:gd name="connsiteX168" fmla="*/ 951345 w 2921610"/>
              <a:gd name="connsiteY168" fmla="*/ 286328 h 2905825"/>
              <a:gd name="connsiteX169" fmla="*/ 1006764 w 2921610"/>
              <a:gd name="connsiteY169" fmla="*/ 258619 h 2905825"/>
              <a:gd name="connsiteX170" fmla="*/ 1080654 w 2921610"/>
              <a:gd name="connsiteY170" fmla="*/ 212437 h 2905825"/>
              <a:gd name="connsiteX171" fmla="*/ 1136073 w 2921610"/>
              <a:gd name="connsiteY171" fmla="*/ 175491 h 2905825"/>
              <a:gd name="connsiteX172" fmla="*/ 1163782 w 2921610"/>
              <a:gd name="connsiteY172" fmla="*/ 157019 h 2905825"/>
              <a:gd name="connsiteX173" fmla="*/ 1200727 w 2921610"/>
              <a:gd name="connsiteY173" fmla="*/ 138546 h 2905825"/>
              <a:gd name="connsiteX174" fmla="*/ 1228436 w 2921610"/>
              <a:gd name="connsiteY174" fmla="*/ 110837 h 2905825"/>
              <a:gd name="connsiteX175" fmla="*/ 1256145 w 2921610"/>
              <a:gd name="connsiteY175" fmla="*/ 92364 h 2905825"/>
              <a:gd name="connsiteX176" fmla="*/ 1293091 w 2921610"/>
              <a:gd name="connsiteY176" fmla="*/ 64655 h 2905825"/>
              <a:gd name="connsiteX177" fmla="*/ 1320800 w 2921610"/>
              <a:gd name="connsiteY177" fmla="*/ 46182 h 2905825"/>
              <a:gd name="connsiteX178" fmla="*/ 1366982 w 2921610"/>
              <a:gd name="connsiteY178" fmla="*/ 36946 h 2905825"/>
              <a:gd name="connsiteX179" fmla="*/ 1403927 w 2921610"/>
              <a:gd name="connsiteY179" fmla="*/ 27710 h 2905825"/>
              <a:gd name="connsiteX180" fmla="*/ 1431636 w 2921610"/>
              <a:gd name="connsiteY180" fmla="*/ 9237 h 2905825"/>
              <a:gd name="connsiteX181" fmla="*/ 1496291 w 2921610"/>
              <a:gd name="connsiteY181" fmla="*/ 0 h 2905825"/>
              <a:gd name="connsiteX182" fmla="*/ 1874982 w 2921610"/>
              <a:gd name="connsiteY182" fmla="*/ 9237 h 2905825"/>
              <a:gd name="connsiteX183" fmla="*/ 2059709 w 2921610"/>
              <a:gd name="connsiteY183" fmla="*/ 27710 h 2905825"/>
              <a:gd name="connsiteX184" fmla="*/ 2087418 w 2921610"/>
              <a:gd name="connsiteY184" fmla="*/ 36946 h 2905825"/>
              <a:gd name="connsiteX185" fmla="*/ 2179782 w 2921610"/>
              <a:gd name="connsiteY185" fmla="*/ 55419 h 2905825"/>
              <a:gd name="connsiteX186" fmla="*/ 2262909 w 2921610"/>
              <a:gd name="connsiteY186" fmla="*/ 83128 h 2905825"/>
              <a:gd name="connsiteX187" fmla="*/ 2318327 w 2921610"/>
              <a:gd name="connsiteY187" fmla="*/ 101600 h 2905825"/>
              <a:gd name="connsiteX188" fmla="*/ 2382982 w 2921610"/>
              <a:gd name="connsiteY188" fmla="*/ 138546 h 2905825"/>
              <a:gd name="connsiteX189" fmla="*/ 2438400 w 2921610"/>
              <a:gd name="connsiteY189" fmla="*/ 175491 h 2905825"/>
              <a:gd name="connsiteX190" fmla="*/ 2466109 w 2921610"/>
              <a:gd name="connsiteY190" fmla="*/ 193964 h 2905825"/>
              <a:gd name="connsiteX191" fmla="*/ 2493818 w 2921610"/>
              <a:gd name="connsiteY191" fmla="*/ 212437 h 2905825"/>
              <a:gd name="connsiteX192" fmla="*/ 2521527 w 2921610"/>
              <a:gd name="connsiteY192" fmla="*/ 240146 h 2905825"/>
              <a:gd name="connsiteX193" fmla="*/ 2586182 w 2921610"/>
              <a:gd name="connsiteY193" fmla="*/ 277091 h 2905825"/>
              <a:gd name="connsiteX194" fmla="*/ 2613891 w 2921610"/>
              <a:gd name="connsiteY194" fmla="*/ 314037 h 2905825"/>
              <a:gd name="connsiteX195" fmla="*/ 2641600 w 2921610"/>
              <a:gd name="connsiteY195" fmla="*/ 332510 h 2905825"/>
              <a:gd name="connsiteX196" fmla="*/ 2660073 w 2921610"/>
              <a:gd name="connsiteY196" fmla="*/ 369455 h 2905825"/>
              <a:gd name="connsiteX197" fmla="*/ 2724727 w 2921610"/>
              <a:gd name="connsiteY197" fmla="*/ 461819 h 2905825"/>
              <a:gd name="connsiteX198" fmla="*/ 2752436 w 2921610"/>
              <a:gd name="connsiteY198" fmla="*/ 554182 h 2905825"/>
              <a:gd name="connsiteX199" fmla="*/ 2770909 w 2921610"/>
              <a:gd name="connsiteY199" fmla="*/ 581891 h 2905825"/>
              <a:gd name="connsiteX200" fmla="*/ 2780145 w 2921610"/>
              <a:gd name="connsiteY200" fmla="*/ 609600 h 2905825"/>
              <a:gd name="connsiteX201" fmla="*/ 2817091 w 2921610"/>
              <a:gd name="connsiteY201" fmla="*/ 729673 h 2905825"/>
              <a:gd name="connsiteX202" fmla="*/ 2835564 w 2921610"/>
              <a:gd name="connsiteY202" fmla="*/ 757382 h 2905825"/>
              <a:gd name="connsiteX203" fmla="*/ 2854036 w 2921610"/>
              <a:gd name="connsiteY203" fmla="*/ 868219 h 2905825"/>
              <a:gd name="connsiteX204" fmla="*/ 2863273 w 2921610"/>
              <a:gd name="connsiteY204" fmla="*/ 895928 h 2905825"/>
              <a:gd name="connsiteX205" fmla="*/ 2881745 w 2921610"/>
              <a:gd name="connsiteY205" fmla="*/ 960582 h 2905825"/>
              <a:gd name="connsiteX206" fmla="*/ 2881745 w 2921610"/>
              <a:gd name="connsiteY206" fmla="*/ 1690255 h 2905825"/>
              <a:gd name="connsiteX207" fmla="*/ 2872509 w 2921610"/>
              <a:gd name="connsiteY207" fmla="*/ 1717964 h 2905825"/>
              <a:gd name="connsiteX208" fmla="*/ 2854036 w 2921610"/>
              <a:gd name="connsiteY208" fmla="*/ 1782619 h 2905825"/>
              <a:gd name="connsiteX209" fmla="*/ 2817091 w 2921610"/>
              <a:gd name="connsiteY209" fmla="*/ 1847273 h 2905825"/>
              <a:gd name="connsiteX210" fmla="*/ 2807854 w 2921610"/>
              <a:gd name="connsiteY210" fmla="*/ 1874982 h 2905825"/>
              <a:gd name="connsiteX211" fmla="*/ 2789382 w 2921610"/>
              <a:gd name="connsiteY211" fmla="*/ 1911928 h 2905825"/>
              <a:gd name="connsiteX212" fmla="*/ 2770909 w 2921610"/>
              <a:gd name="connsiteY212" fmla="*/ 1976582 h 2905825"/>
              <a:gd name="connsiteX213" fmla="*/ 2752436 w 2921610"/>
              <a:gd name="connsiteY213" fmla="*/ 2004291 h 2905825"/>
              <a:gd name="connsiteX214" fmla="*/ 2743200 w 2921610"/>
              <a:gd name="connsiteY214" fmla="*/ 2032000 h 2905825"/>
              <a:gd name="connsiteX215" fmla="*/ 2706254 w 2921610"/>
              <a:gd name="connsiteY215" fmla="*/ 2096655 h 2905825"/>
              <a:gd name="connsiteX216" fmla="*/ 2697018 w 2921610"/>
              <a:gd name="connsiteY216" fmla="*/ 2124364 h 2905825"/>
              <a:gd name="connsiteX217" fmla="*/ 2623127 w 2921610"/>
              <a:gd name="connsiteY217" fmla="*/ 2253673 h 2905825"/>
              <a:gd name="connsiteX218" fmla="*/ 2604654 w 2921610"/>
              <a:gd name="connsiteY218" fmla="*/ 2281382 h 2905825"/>
              <a:gd name="connsiteX219" fmla="*/ 2549236 w 2921610"/>
              <a:gd name="connsiteY219" fmla="*/ 2346037 h 2905825"/>
              <a:gd name="connsiteX220" fmla="*/ 2521527 w 2921610"/>
              <a:gd name="connsiteY220" fmla="*/ 2401455 h 2905825"/>
              <a:gd name="connsiteX221" fmla="*/ 2493818 w 2921610"/>
              <a:gd name="connsiteY221" fmla="*/ 2438400 h 2905825"/>
              <a:gd name="connsiteX222" fmla="*/ 2456873 w 2921610"/>
              <a:gd name="connsiteY222" fmla="*/ 2493819 h 2905825"/>
              <a:gd name="connsiteX223" fmla="*/ 2419927 w 2921610"/>
              <a:gd name="connsiteY223" fmla="*/ 2549237 h 2905825"/>
              <a:gd name="connsiteX224" fmla="*/ 2401454 w 2921610"/>
              <a:gd name="connsiteY224" fmla="*/ 2576946 h 2905825"/>
              <a:gd name="connsiteX225" fmla="*/ 2382982 w 2921610"/>
              <a:gd name="connsiteY225" fmla="*/ 2604655 h 2905825"/>
              <a:gd name="connsiteX226" fmla="*/ 2327564 w 2921610"/>
              <a:gd name="connsiteY226" fmla="*/ 2660073 h 2905825"/>
              <a:gd name="connsiteX227" fmla="*/ 2262909 w 2921610"/>
              <a:gd name="connsiteY227" fmla="*/ 2687782 h 2905825"/>
              <a:gd name="connsiteX228" fmla="*/ 2189018 w 2921610"/>
              <a:gd name="connsiteY228" fmla="*/ 2706255 h 2905825"/>
              <a:gd name="connsiteX229" fmla="*/ 2152073 w 2921610"/>
              <a:gd name="connsiteY229" fmla="*/ 2715491 h 2905825"/>
              <a:gd name="connsiteX230" fmla="*/ 2096654 w 2921610"/>
              <a:gd name="connsiteY230" fmla="*/ 2733964 h 2905825"/>
              <a:gd name="connsiteX231" fmla="*/ 1237673 w 2921610"/>
              <a:gd name="connsiteY231" fmla="*/ 2743200 h 2905825"/>
              <a:gd name="connsiteX232" fmla="*/ 1191491 w 2921610"/>
              <a:gd name="connsiteY232" fmla="*/ 2733964 h 2905825"/>
              <a:gd name="connsiteX233" fmla="*/ 1108364 w 2921610"/>
              <a:gd name="connsiteY233" fmla="*/ 2724728 h 2905825"/>
              <a:gd name="connsiteX234" fmla="*/ 1071418 w 2921610"/>
              <a:gd name="connsiteY234" fmla="*/ 2697019 h 2905825"/>
              <a:gd name="connsiteX235" fmla="*/ 979054 w 2921610"/>
              <a:gd name="connsiteY235" fmla="*/ 2660073 h 2905825"/>
              <a:gd name="connsiteX236" fmla="*/ 951345 w 2921610"/>
              <a:gd name="connsiteY236" fmla="*/ 2623128 h 2905825"/>
              <a:gd name="connsiteX237" fmla="*/ 868218 w 2921610"/>
              <a:gd name="connsiteY237" fmla="*/ 2586182 h 2905825"/>
              <a:gd name="connsiteX238" fmla="*/ 812800 w 2921610"/>
              <a:gd name="connsiteY238" fmla="*/ 2558473 h 2905825"/>
              <a:gd name="connsiteX239" fmla="*/ 785091 w 2921610"/>
              <a:gd name="connsiteY239" fmla="*/ 2530764 h 2905825"/>
              <a:gd name="connsiteX240" fmla="*/ 757382 w 2921610"/>
              <a:gd name="connsiteY240" fmla="*/ 2512291 h 2905825"/>
              <a:gd name="connsiteX241" fmla="*/ 711200 w 2921610"/>
              <a:gd name="connsiteY241" fmla="*/ 2475346 h 2905825"/>
              <a:gd name="connsiteX242" fmla="*/ 665018 w 2921610"/>
              <a:gd name="connsiteY242" fmla="*/ 2429164 h 2905825"/>
              <a:gd name="connsiteX243" fmla="*/ 628073 w 2921610"/>
              <a:gd name="connsiteY243" fmla="*/ 2401455 h 2905825"/>
              <a:gd name="connsiteX244" fmla="*/ 591127 w 2921610"/>
              <a:gd name="connsiteY244" fmla="*/ 2336800 h 2905825"/>
              <a:gd name="connsiteX245" fmla="*/ 544945 w 2921610"/>
              <a:gd name="connsiteY245" fmla="*/ 2262910 h 2905825"/>
              <a:gd name="connsiteX246" fmla="*/ 535709 w 2921610"/>
              <a:gd name="connsiteY246" fmla="*/ 2235200 h 2905825"/>
              <a:gd name="connsiteX247" fmla="*/ 489527 w 2921610"/>
              <a:gd name="connsiteY247" fmla="*/ 2179782 h 2905825"/>
              <a:gd name="connsiteX248" fmla="*/ 452582 w 2921610"/>
              <a:gd name="connsiteY248" fmla="*/ 2124364 h 2905825"/>
              <a:gd name="connsiteX249" fmla="*/ 424873 w 2921610"/>
              <a:gd name="connsiteY249" fmla="*/ 2096655 h 2905825"/>
              <a:gd name="connsiteX250" fmla="*/ 387927 w 2921610"/>
              <a:gd name="connsiteY250" fmla="*/ 2041237 h 2905825"/>
              <a:gd name="connsiteX251" fmla="*/ 360218 w 2921610"/>
              <a:gd name="connsiteY251" fmla="*/ 2004291 h 2905825"/>
              <a:gd name="connsiteX252" fmla="*/ 332509 w 2921610"/>
              <a:gd name="connsiteY252" fmla="*/ 1939637 h 2905825"/>
              <a:gd name="connsiteX253" fmla="*/ 304800 w 2921610"/>
              <a:gd name="connsiteY253" fmla="*/ 1902691 h 2905825"/>
              <a:gd name="connsiteX254" fmla="*/ 286327 w 2921610"/>
              <a:gd name="connsiteY254" fmla="*/ 1847273 h 2905825"/>
              <a:gd name="connsiteX255" fmla="*/ 249382 w 2921610"/>
              <a:gd name="connsiteY255" fmla="*/ 1773382 h 2905825"/>
              <a:gd name="connsiteX256" fmla="*/ 240145 w 2921610"/>
              <a:gd name="connsiteY256" fmla="*/ 1736437 h 2905825"/>
              <a:gd name="connsiteX257" fmla="*/ 203200 w 2921610"/>
              <a:gd name="connsiteY257" fmla="*/ 1662546 h 2905825"/>
              <a:gd name="connsiteX258" fmla="*/ 184727 w 2921610"/>
              <a:gd name="connsiteY258" fmla="*/ 1625600 h 2905825"/>
              <a:gd name="connsiteX259" fmla="*/ 157018 w 2921610"/>
              <a:gd name="connsiteY259" fmla="*/ 1542473 h 2905825"/>
              <a:gd name="connsiteX260" fmla="*/ 147782 w 2921610"/>
              <a:gd name="connsiteY260" fmla="*/ 1514764 h 2905825"/>
              <a:gd name="connsiteX261" fmla="*/ 120073 w 2921610"/>
              <a:gd name="connsiteY261" fmla="*/ 1450110 h 2905825"/>
              <a:gd name="connsiteX262" fmla="*/ 101600 w 2921610"/>
              <a:gd name="connsiteY262" fmla="*/ 1376219 h 2905825"/>
              <a:gd name="connsiteX263" fmla="*/ 92364 w 2921610"/>
              <a:gd name="connsiteY263" fmla="*/ 1348510 h 2905825"/>
              <a:gd name="connsiteX264" fmla="*/ 83127 w 2921610"/>
              <a:gd name="connsiteY264" fmla="*/ 1302328 h 2905825"/>
              <a:gd name="connsiteX265" fmla="*/ 36945 w 2921610"/>
              <a:gd name="connsiteY265" fmla="*/ 1182255 h 2905825"/>
              <a:gd name="connsiteX266" fmla="*/ 18473 w 2921610"/>
              <a:gd name="connsiteY266" fmla="*/ 1080655 h 2905825"/>
              <a:gd name="connsiteX267" fmla="*/ 9236 w 2921610"/>
              <a:gd name="connsiteY267" fmla="*/ 1043710 h 2905825"/>
              <a:gd name="connsiteX268" fmla="*/ 0 w 2921610"/>
              <a:gd name="connsiteY268" fmla="*/ 785091 h 290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</a:cxnLst>
            <a:rect l="l" t="t" r="r" b="b"/>
            <a:pathLst>
              <a:path w="2921610" h="2905825">
                <a:moveTo>
                  <a:pt x="1487054" y="1505528"/>
                </a:moveTo>
                <a:cubicBezTo>
                  <a:pt x="1493212" y="1480898"/>
                  <a:pt x="1498847" y="1456131"/>
                  <a:pt x="1505527" y="1431637"/>
                </a:cubicBezTo>
                <a:cubicBezTo>
                  <a:pt x="1508089" y="1422244"/>
                  <a:pt x="1512652" y="1413432"/>
                  <a:pt x="1514764" y="1403928"/>
                </a:cubicBezTo>
                <a:cubicBezTo>
                  <a:pt x="1518827" y="1385647"/>
                  <a:pt x="1519938" y="1366792"/>
                  <a:pt x="1524000" y="1348510"/>
                </a:cubicBezTo>
                <a:cubicBezTo>
                  <a:pt x="1528293" y="1329191"/>
                  <a:pt x="1537473" y="1307326"/>
                  <a:pt x="1551709" y="1293091"/>
                </a:cubicBezTo>
                <a:cubicBezTo>
                  <a:pt x="1559558" y="1285242"/>
                  <a:pt x="1570182" y="1280776"/>
                  <a:pt x="1579418" y="1274619"/>
                </a:cubicBezTo>
                <a:cubicBezTo>
                  <a:pt x="1585576" y="1265383"/>
                  <a:pt x="1586858" y="1248136"/>
                  <a:pt x="1597891" y="1246910"/>
                </a:cubicBezTo>
                <a:cubicBezTo>
                  <a:pt x="1658452" y="1240181"/>
                  <a:pt x="1723481" y="1248485"/>
                  <a:pt x="1782618" y="1265382"/>
                </a:cubicBezTo>
                <a:cubicBezTo>
                  <a:pt x="1791979" y="1268057"/>
                  <a:pt x="1801091" y="1271540"/>
                  <a:pt x="1810327" y="1274619"/>
                </a:cubicBezTo>
                <a:cubicBezTo>
                  <a:pt x="1822642" y="1283855"/>
                  <a:pt x="1836388" y="1291443"/>
                  <a:pt x="1847273" y="1302328"/>
                </a:cubicBezTo>
                <a:cubicBezTo>
                  <a:pt x="1855122" y="1310177"/>
                  <a:pt x="1858639" y="1321509"/>
                  <a:pt x="1865745" y="1330037"/>
                </a:cubicBezTo>
                <a:cubicBezTo>
                  <a:pt x="1874107" y="1340072"/>
                  <a:pt x="1884218" y="1348510"/>
                  <a:pt x="1893454" y="1357746"/>
                </a:cubicBezTo>
                <a:cubicBezTo>
                  <a:pt x="1899612" y="1382376"/>
                  <a:pt x="1903898" y="1407552"/>
                  <a:pt x="1911927" y="1431637"/>
                </a:cubicBezTo>
                <a:lnTo>
                  <a:pt x="1930400" y="1487055"/>
                </a:lnTo>
                <a:cubicBezTo>
                  <a:pt x="1928710" y="1517468"/>
                  <a:pt x="1943925" y="1640774"/>
                  <a:pt x="1902691" y="1690255"/>
                </a:cubicBezTo>
                <a:cubicBezTo>
                  <a:pt x="1895584" y="1698783"/>
                  <a:pt x="1884218" y="1702570"/>
                  <a:pt x="1874982" y="1708728"/>
                </a:cubicBezTo>
                <a:cubicBezTo>
                  <a:pt x="1857620" y="1734771"/>
                  <a:pt x="1837950" y="1772124"/>
                  <a:pt x="1810327" y="1791855"/>
                </a:cubicBezTo>
                <a:cubicBezTo>
                  <a:pt x="1799123" y="1799858"/>
                  <a:pt x="1785697" y="1804170"/>
                  <a:pt x="1773382" y="1810328"/>
                </a:cubicBezTo>
                <a:cubicBezTo>
                  <a:pt x="1681018" y="1804170"/>
                  <a:pt x="1588480" y="1800236"/>
                  <a:pt x="1496291" y="1791855"/>
                </a:cubicBezTo>
                <a:cubicBezTo>
                  <a:pt x="1486595" y="1790974"/>
                  <a:pt x="1478129" y="1784528"/>
                  <a:pt x="1468582" y="1782619"/>
                </a:cubicBezTo>
                <a:cubicBezTo>
                  <a:pt x="1447234" y="1778349"/>
                  <a:pt x="1425479" y="1776461"/>
                  <a:pt x="1403927" y="1773382"/>
                </a:cubicBezTo>
                <a:cubicBezTo>
                  <a:pt x="1394691" y="1770303"/>
                  <a:pt x="1384319" y="1769546"/>
                  <a:pt x="1376218" y="1764146"/>
                </a:cubicBezTo>
                <a:cubicBezTo>
                  <a:pt x="1354884" y="1749923"/>
                  <a:pt x="1343667" y="1729173"/>
                  <a:pt x="1330036" y="1708728"/>
                </a:cubicBezTo>
                <a:cubicBezTo>
                  <a:pt x="1326957" y="1699492"/>
                  <a:pt x="1325528" y="1689530"/>
                  <a:pt x="1320800" y="1681019"/>
                </a:cubicBezTo>
                <a:cubicBezTo>
                  <a:pt x="1310018" y="1661611"/>
                  <a:pt x="1283854" y="1625600"/>
                  <a:pt x="1283854" y="1625600"/>
                </a:cubicBezTo>
                <a:lnTo>
                  <a:pt x="1256145" y="1542473"/>
                </a:lnTo>
                <a:cubicBezTo>
                  <a:pt x="1253066" y="1533237"/>
                  <a:pt x="1248510" y="1524367"/>
                  <a:pt x="1246909" y="1514764"/>
                </a:cubicBezTo>
                <a:cubicBezTo>
                  <a:pt x="1221492" y="1362258"/>
                  <a:pt x="1251175" y="1522594"/>
                  <a:pt x="1228436" y="1431637"/>
                </a:cubicBezTo>
                <a:cubicBezTo>
                  <a:pt x="1219433" y="1395626"/>
                  <a:pt x="1215176" y="1357288"/>
                  <a:pt x="1209964" y="1320800"/>
                </a:cubicBezTo>
                <a:cubicBezTo>
                  <a:pt x="1213043" y="1246909"/>
                  <a:pt x="1213737" y="1172881"/>
                  <a:pt x="1219200" y="1099128"/>
                </a:cubicBezTo>
                <a:cubicBezTo>
                  <a:pt x="1219919" y="1089419"/>
                  <a:pt x="1224082" y="1080127"/>
                  <a:pt x="1228436" y="1071419"/>
                </a:cubicBezTo>
                <a:cubicBezTo>
                  <a:pt x="1233400" y="1061490"/>
                  <a:pt x="1240751" y="1052946"/>
                  <a:pt x="1246909" y="1043710"/>
                </a:cubicBezTo>
                <a:cubicBezTo>
                  <a:pt x="1249988" y="1031395"/>
                  <a:pt x="1249847" y="1017786"/>
                  <a:pt x="1256145" y="1006764"/>
                </a:cubicBezTo>
                <a:cubicBezTo>
                  <a:pt x="1262626" y="995423"/>
                  <a:pt x="1275492" y="989090"/>
                  <a:pt x="1283854" y="979055"/>
                </a:cubicBezTo>
                <a:cubicBezTo>
                  <a:pt x="1290961" y="970527"/>
                  <a:pt x="1295220" y="959874"/>
                  <a:pt x="1302327" y="951346"/>
                </a:cubicBezTo>
                <a:cubicBezTo>
                  <a:pt x="1310689" y="941311"/>
                  <a:pt x="1321674" y="933672"/>
                  <a:pt x="1330036" y="923637"/>
                </a:cubicBezTo>
                <a:cubicBezTo>
                  <a:pt x="1337143" y="915109"/>
                  <a:pt x="1339841" y="902863"/>
                  <a:pt x="1348509" y="895928"/>
                </a:cubicBezTo>
                <a:cubicBezTo>
                  <a:pt x="1356112" y="889846"/>
                  <a:pt x="1367269" y="890526"/>
                  <a:pt x="1376218" y="886691"/>
                </a:cubicBezTo>
                <a:cubicBezTo>
                  <a:pt x="1388874" y="881267"/>
                  <a:pt x="1400849" y="874376"/>
                  <a:pt x="1413164" y="868219"/>
                </a:cubicBezTo>
                <a:cubicBezTo>
                  <a:pt x="1485209" y="796174"/>
                  <a:pt x="1392719" y="882823"/>
                  <a:pt x="1477818" y="822037"/>
                </a:cubicBezTo>
                <a:cubicBezTo>
                  <a:pt x="1488447" y="814445"/>
                  <a:pt x="1494659" y="801574"/>
                  <a:pt x="1505527" y="794328"/>
                </a:cubicBezTo>
                <a:cubicBezTo>
                  <a:pt x="1517701" y="786212"/>
                  <a:pt x="1572752" y="777188"/>
                  <a:pt x="1579418" y="775855"/>
                </a:cubicBezTo>
                <a:lnTo>
                  <a:pt x="1884218" y="785091"/>
                </a:lnTo>
                <a:cubicBezTo>
                  <a:pt x="1919711" y="786781"/>
                  <a:pt x="1975615" y="794086"/>
                  <a:pt x="2013527" y="803564"/>
                </a:cubicBezTo>
                <a:cubicBezTo>
                  <a:pt x="2022972" y="805925"/>
                  <a:pt x="2032000" y="809721"/>
                  <a:pt x="2041236" y="812800"/>
                </a:cubicBezTo>
                <a:cubicBezTo>
                  <a:pt x="2047394" y="822037"/>
                  <a:pt x="2051859" y="832660"/>
                  <a:pt x="2059709" y="840510"/>
                </a:cubicBezTo>
                <a:cubicBezTo>
                  <a:pt x="2067558" y="848359"/>
                  <a:pt x="2078890" y="851876"/>
                  <a:pt x="2087418" y="858982"/>
                </a:cubicBezTo>
                <a:cubicBezTo>
                  <a:pt x="2097453" y="867344"/>
                  <a:pt x="2105891" y="877455"/>
                  <a:pt x="2115127" y="886691"/>
                </a:cubicBezTo>
                <a:cubicBezTo>
                  <a:pt x="2118206" y="895927"/>
                  <a:pt x="2118963" y="906299"/>
                  <a:pt x="2124364" y="914400"/>
                </a:cubicBezTo>
                <a:cubicBezTo>
                  <a:pt x="2131610" y="925269"/>
                  <a:pt x="2146231" y="930427"/>
                  <a:pt x="2152073" y="942110"/>
                </a:cubicBezTo>
                <a:cubicBezTo>
                  <a:pt x="2159094" y="956151"/>
                  <a:pt x="2157904" y="972966"/>
                  <a:pt x="2161309" y="988291"/>
                </a:cubicBezTo>
                <a:cubicBezTo>
                  <a:pt x="2163678" y="998951"/>
                  <a:pt x="2173608" y="1040598"/>
                  <a:pt x="2179782" y="1052946"/>
                </a:cubicBezTo>
                <a:cubicBezTo>
                  <a:pt x="2184746" y="1062875"/>
                  <a:pt x="2193746" y="1070511"/>
                  <a:pt x="2198254" y="1080655"/>
                </a:cubicBezTo>
                <a:cubicBezTo>
                  <a:pt x="2206162" y="1098449"/>
                  <a:pt x="2210569" y="1117600"/>
                  <a:pt x="2216727" y="1136073"/>
                </a:cubicBezTo>
                <a:lnTo>
                  <a:pt x="2235200" y="1191491"/>
                </a:lnTo>
                <a:cubicBezTo>
                  <a:pt x="2238279" y="1200727"/>
                  <a:pt x="2242075" y="1209755"/>
                  <a:pt x="2244436" y="1219200"/>
                </a:cubicBezTo>
                <a:cubicBezTo>
                  <a:pt x="2256034" y="1265591"/>
                  <a:pt x="2249659" y="1244103"/>
                  <a:pt x="2262909" y="1283855"/>
                </a:cubicBezTo>
                <a:cubicBezTo>
                  <a:pt x="2259830" y="1428558"/>
                  <a:pt x="2267267" y="1573868"/>
                  <a:pt x="2253673" y="1717964"/>
                </a:cubicBezTo>
                <a:cubicBezTo>
                  <a:pt x="2251588" y="1740067"/>
                  <a:pt x="2229042" y="1754909"/>
                  <a:pt x="2216727" y="1773382"/>
                </a:cubicBezTo>
                <a:lnTo>
                  <a:pt x="2161309" y="1856510"/>
                </a:lnTo>
                <a:cubicBezTo>
                  <a:pt x="2155151" y="1865746"/>
                  <a:pt x="2150685" y="1876370"/>
                  <a:pt x="2142836" y="1884219"/>
                </a:cubicBezTo>
                <a:cubicBezTo>
                  <a:pt x="2133600" y="1893455"/>
                  <a:pt x="2123489" y="1901893"/>
                  <a:pt x="2115127" y="1911928"/>
                </a:cubicBezTo>
                <a:cubicBezTo>
                  <a:pt x="2082990" y="1950492"/>
                  <a:pt x="2114433" y="1933711"/>
                  <a:pt x="2068945" y="1948873"/>
                </a:cubicBezTo>
                <a:cubicBezTo>
                  <a:pt x="2038158" y="1995055"/>
                  <a:pt x="2059709" y="1970425"/>
                  <a:pt x="1995054" y="2013528"/>
                </a:cubicBezTo>
                <a:lnTo>
                  <a:pt x="1967345" y="2032000"/>
                </a:lnTo>
                <a:cubicBezTo>
                  <a:pt x="1958109" y="2038158"/>
                  <a:pt x="1950167" y="2046962"/>
                  <a:pt x="1939636" y="2050473"/>
                </a:cubicBezTo>
                <a:cubicBezTo>
                  <a:pt x="1887838" y="2067740"/>
                  <a:pt x="1921382" y="2057345"/>
                  <a:pt x="1838036" y="2078182"/>
                </a:cubicBezTo>
                <a:cubicBezTo>
                  <a:pt x="1825721" y="2081261"/>
                  <a:pt x="1813774" y="2086891"/>
                  <a:pt x="1801091" y="2087419"/>
                </a:cubicBezTo>
                <a:lnTo>
                  <a:pt x="1579418" y="2096655"/>
                </a:lnTo>
                <a:cubicBezTo>
                  <a:pt x="1496642" y="2093985"/>
                  <a:pt x="1343534" y="2121651"/>
                  <a:pt x="1246909" y="2068946"/>
                </a:cubicBezTo>
                <a:cubicBezTo>
                  <a:pt x="1157564" y="2020212"/>
                  <a:pt x="1222437" y="2049367"/>
                  <a:pt x="1154545" y="1995055"/>
                </a:cubicBezTo>
                <a:cubicBezTo>
                  <a:pt x="1137209" y="1981186"/>
                  <a:pt x="1099127" y="1958110"/>
                  <a:pt x="1099127" y="1958110"/>
                </a:cubicBezTo>
                <a:cubicBezTo>
                  <a:pt x="1080156" y="1901192"/>
                  <a:pt x="1095733" y="1938189"/>
                  <a:pt x="1034473" y="1856510"/>
                </a:cubicBezTo>
                <a:lnTo>
                  <a:pt x="1034473" y="1856510"/>
                </a:lnTo>
                <a:cubicBezTo>
                  <a:pt x="992563" y="1772690"/>
                  <a:pt x="1012802" y="1805532"/>
                  <a:pt x="979054" y="1754910"/>
                </a:cubicBezTo>
                <a:cubicBezTo>
                  <a:pt x="974368" y="1736164"/>
                  <a:pt x="968532" y="1708805"/>
                  <a:pt x="960582" y="1690255"/>
                </a:cubicBezTo>
                <a:cubicBezTo>
                  <a:pt x="955158" y="1677600"/>
                  <a:pt x="948267" y="1665625"/>
                  <a:pt x="942109" y="1653310"/>
                </a:cubicBezTo>
                <a:cubicBezTo>
                  <a:pt x="939030" y="1634837"/>
                  <a:pt x="938795" y="1615658"/>
                  <a:pt x="932873" y="1597891"/>
                </a:cubicBezTo>
                <a:cubicBezTo>
                  <a:pt x="929363" y="1587360"/>
                  <a:pt x="917590" y="1580815"/>
                  <a:pt x="914400" y="1570182"/>
                </a:cubicBezTo>
                <a:cubicBezTo>
                  <a:pt x="908144" y="1549330"/>
                  <a:pt x="909058" y="1526947"/>
                  <a:pt x="905164" y="1505528"/>
                </a:cubicBezTo>
                <a:cubicBezTo>
                  <a:pt x="902893" y="1493038"/>
                  <a:pt x="898417" y="1481030"/>
                  <a:pt x="895927" y="1468582"/>
                </a:cubicBezTo>
                <a:cubicBezTo>
                  <a:pt x="892254" y="1450218"/>
                  <a:pt x="889770" y="1431637"/>
                  <a:pt x="886691" y="1413164"/>
                </a:cubicBezTo>
                <a:cubicBezTo>
                  <a:pt x="889770" y="1259225"/>
                  <a:pt x="890332" y="1105214"/>
                  <a:pt x="895927" y="951346"/>
                </a:cubicBezTo>
                <a:cubicBezTo>
                  <a:pt x="896041" y="948205"/>
                  <a:pt x="910746" y="875527"/>
                  <a:pt x="914400" y="868219"/>
                </a:cubicBezTo>
                <a:cubicBezTo>
                  <a:pt x="924329" y="848361"/>
                  <a:pt x="939030" y="831273"/>
                  <a:pt x="951345" y="812800"/>
                </a:cubicBezTo>
                <a:lnTo>
                  <a:pt x="988291" y="757382"/>
                </a:lnTo>
                <a:cubicBezTo>
                  <a:pt x="994449" y="748146"/>
                  <a:pt x="998915" y="737522"/>
                  <a:pt x="1006764" y="729673"/>
                </a:cubicBezTo>
                <a:cubicBezTo>
                  <a:pt x="1031394" y="705043"/>
                  <a:pt x="1061332" y="684764"/>
                  <a:pt x="1080654" y="655782"/>
                </a:cubicBezTo>
                <a:cubicBezTo>
                  <a:pt x="1095384" y="633688"/>
                  <a:pt x="1104208" y="616527"/>
                  <a:pt x="1126836" y="600364"/>
                </a:cubicBezTo>
                <a:cubicBezTo>
                  <a:pt x="1138040" y="592361"/>
                  <a:pt x="1151975" y="588975"/>
                  <a:pt x="1163782" y="581891"/>
                </a:cubicBezTo>
                <a:cubicBezTo>
                  <a:pt x="1182820" y="570469"/>
                  <a:pt x="1200727" y="557261"/>
                  <a:pt x="1219200" y="544946"/>
                </a:cubicBezTo>
                <a:lnTo>
                  <a:pt x="1274618" y="508000"/>
                </a:lnTo>
                <a:cubicBezTo>
                  <a:pt x="1283854" y="501843"/>
                  <a:pt x="1291558" y="492220"/>
                  <a:pt x="1302327" y="489528"/>
                </a:cubicBezTo>
                <a:cubicBezTo>
                  <a:pt x="1397163" y="465818"/>
                  <a:pt x="1279618" y="498044"/>
                  <a:pt x="1376218" y="461819"/>
                </a:cubicBezTo>
                <a:cubicBezTo>
                  <a:pt x="1388104" y="457362"/>
                  <a:pt x="1400849" y="455661"/>
                  <a:pt x="1413164" y="452582"/>
                </a:cubicBezTo>
                <a:cubicBezTo>
                  <a:pt x="1422400" y="446425"/>
                  <a:pt x="1430670" y="438483"/>
                  <a:pt x="1440873" y="434110"/>
                </a:cubicBezTo>
                <a:cubicBezTo>
                  <a:pt x="1458414" y="426592"/>
                  <a:pt x="1520727" y="417722"/>
                  <a:pt x="1533236" y="415637"/>
                </a:cubicBezTo>
                <a:cubicBezTo>
                  <a:pt x="1542472" y="412558"/>
                  <a:pt x="1551441" y="408512"/>
                  <a:pt x="1560945" y="406400"/>
                </a:cubicBezTo>
                <a:cubicBezTo>
                  <a:pt x="1700364" y="375418"/>
                  <a:pt x="1871040" y="403375"/>
                  <a:pt x="1995054" y="406400"/>
                </a:cubicBezTo>
                <a:cubicBezTo>
                  <a:pt x="2061500" y="428549"/>
                  <a:pt x="1978516" y="401675"/>
                  <a:pt x="2059709" y="424873"/>
                </a:cubicBezTo>
                <a:cubicBezTo>
                  <a:pt x="2069070" y="427548"/>
                  <a:pt x="2078907" y="429382"/>
                  <a:pt x="2087418" y="434110"/>
                </a:cubicBezTo>
                <a:cubicBezTo>
                  <a:pt x="2182691" y="487040"/>
                  <a:pt x="2107849" y="459393"/>
                  <a:pt x="2170545" y="480291"/>
                </a:cubicBezTo>
                <a:cubicBezTo>
                  <a:pt x="2249954" y="533231"/>
                  <a:pt x="2149483" y="469760"/>
                  <a:pt x="2225964" y="508000"/>
                </a:cubicBezTo>
                <a:cubicBezTo>
                  <a:pt x="2235893" y="512964"/>
                  <a:pt x="2244640" y="520021"/>
                  <a:pt x="2253673" y="526473"/>
                </a:cubicBezTo>
                <a:cubicBezTo>
                  <a:pt x="2333868" y="583756"/>
                  <a:pt x="2253025" y="529120"/>
                  <a:pt x="2318327" y="572655"/>
                </a:cubicBezTo>
                <a:cubicBezTo>
                  <a:pt x="2364192" y="641451"/>
                  <a:pt x="2305245" y="556956"/>
                  <a:pt x="2364509" y="628073"/>
                </a:cubicBezTo>
                <a:cubicBezTo>
                  <a:pt x="2371616" y="636601"/>
                  <a:pt x="2376530" y="646749"/>
                  <a:pt x="2382982" y="655782"/>
                </a:cubicBezTo>
                <a:cubicBezTo>
                  <a:pt x="2391930" y="668309"/>
                  <a:pt x="2402532" y="679674"/>
                  <a:pt x="2410691" y="692728"/>
                </a:cubicBezTo>
                <a:cubicBezTo>
                  <a:pt x="2417988" y="704404"/>
                  <a:pt x="2422333" y="717718"/>
                  <a:pt x="2429164" y="729673"/>
                </a:cubicBezTo>
                <a:cubicBezTo>
                  <a:pt x="2434671" y="739311"/>
                  <a:pt x="2443128" y="747238"/>
                  <a:pt x="2447636" y="757382"/>
                </a:cubicBezTo>
                <a:cubicBezTo>
                  <a:pt x="2455544" y="775176"/>
                  <a:pt x="2466109" y="812800"/>
                  <a:pt x="2466109" y="812800"/>
                </a:cubicBezTo>
                <a:cubicBezTo>
                  <a:pt x="2469188" y="831273"/>
                  <a:pt x="2470803" y="850050"/>
                  <a:pt x="2475345" y="868219"/>
                </a:cubicBezTo>
                <a:cubicBezTo>
                  <a:pt x="2480068" y="887110"/>
                  <a:pt x="2489095" y="904746"/>
                  <a:pt x="2493818" y="923637"/>
                </a:cubicBezTo>
                <a:lnTo>
                  <a:pt x="2503054" y="960582"/>
                </a:lnTo>
                <a:cubicBezTo>
                  <a:pt x="2505446" y="984502"/>
                  <a:pt x="2515926" y="1096964"/>
                  <a:pt x="2521527" y="1126837"/>
                </a:cubicBezTo>
                <a:cubicBezTo>
                  <a:pt x="2564281" y="1354862"/>
                  <a:pt x="2520116" y="1061538"/>
                  <a:pt x="2549236" y="1265382"/>
                </a:cubicBezTo>
                <a:cubicBezTo>
                  <a:pt x="2546157" y="1413164"/>
                  <a:pt x="2548199" y="1561142"/>
                  <a:pt x="2540000" y="1708728"/>
                </a:cubicBezTo>
                <a:cubicBezTo>
                  <a:pt x="2538920" y="1728170"/>
                  <a:pt x="2532328" y="1747944"/>
                  <a:pt x="2521527" y="1764146"/>
                </a:cubicBezTo>
                <a:lnTo>
                  <a:pt x="2503054" y="1791855"/>
                </a:lnTo>
                <a:cubicBezTo>
                  <a:pt x="2499975" y="1801091"/>
                  <a:pt x="2498172" y="1810856"/>
                  <a:pt x="2493818" y="1819564"/>
                </a:cubicBezTo>
                <a:cubicBezTo>
                  <a:pt x="2488854" y="1829493"/>
                  <a:pt x="2480852" y="1837635"/>
                  <a:pt x="2475345" y="1847273"/>
                </a:cubicBezTo>
                <a:cubicBezTo>
                  <a:pt x="2468514" y="1859228"/>
                  <a:pt x="2463704" y="1872264"/>
                  <a:pt x="2456873" y="1884219"/>
                </a:cubicBezTo>
                <a:cubicBezTo>
                  <a:pt x="2451366" y="1893857"/>
                  <a:pt x="2443908" y="1902290"/>
                  <a:pt x="2438400" y="1911928"/>
                </a:cubicBezTo>
                <a:cubicBezTo>
                  <a:pt x="2391525" y="1993957"/>
                  <a:pt x="2446461" y="1909073"/>
                  <a:pt x="2401454" y="1976582"/>
                </a:cubicBezTo>
                <a:cubicBezTo>
                  <a:pt x="2385198" y="2025353"/>
                  <a:pt x="2397618" y="1996192"/>
                  <a:pt x="2355273" y="2059710"/>
                </a:cubicBezTo>
                <a:cubicBezTo>
                  <a:pt x="2311757" y="2124984"/>
                  <a:pt x="2366347" y="2044207"/>
                  <a:pt x="2309091" y="2124364"/>
                </a:cubicBezTo>
                <a:cubicBezTo>
                  <a:pt x="2302639" y="2133397"/>
                  <a:pt x="2296776" y="2142837"/>
                  <a:pt x="2290618" y="2152073"/>
                </a:cubicBezTo>
                <a:cubicBezTo>
                  <a:pt x="2287539" y="2161309"/>
                  <a:pt x="2285736" y="2171074"/>
                  <a:pt x="2281382" y="2179782"/>
                </a:cubicBezTo>
                <a:cubicBezTo>
                  <a:pt x="2276418" y="2189711"/>
                  <a:pt x="2268792" y="2198078"/>
                  <a:pt x="2262909" y="2207491"/>
                </a:cubicBezTo>
                <a:cubicBezTo>
                  <a:pt x="2253394" y="2222715"/>
                  <a:pt x="2244715" y="2238449"/>
                  <a:pt x="2235200" y="2253673"/>
                </a:cubicBezTo>
                <a:cubicBezTo>
                  <a:pt x="2229317" y="2263086"/>
                  <a:pt x="2222235" y="2271744"/>
                  <a:pt x="2216727" y="2281382"/>
                </a:cubicBezTo>
                <a:cubicBezTo>
                  <a:pt x="2207070" y="2298282"/>
                  <a:pt x="2194782" y="2331037"/>
                  <a:pt x="2179782" y="2346037"/>
                </a:cubicBezTo>
                <a:cubicBezTo>
                  <a:pt x="2168897" y="2356922"/>
                  <a:pt x="2155151" y="2364510"/>
                  <a:pt x="2142836" y="2373746"/>
                </a:cubicBezTo>
                <a:cubicBezTo>
                  <a:pt x="2136679" y="2382982"/>
                  <a:pt x="2132213" y="2393606"/>
                  <a:pt x="2124364" y="2401455"/>
                </a:cubicBezTo>
                <a:cubicBezTo>
                  <a:pt x="2102408" y="2423411"/>
                  <a:pt x="2068673" y="2429254"/>
                  <a:pt x="2041236" y="2438400"/>
                </a:cubicBezTo>
                <a:cubicBezTo>
                  <a:pt x="2014817" y="2447206"/>
                  <a:pt x="2005589" y="2451072"/>
                  <a:pt x="1976582" y="2456873"/>
                </a:cubicBezTo>
                <a:cubicBezTo>
                  <a:pt x="1958218" y="2460546"/>
                  <a:pt x="1939637" y="2463031"/>
                  <a:pt x="1921164" y="2466110"/>
                </a:cubicBezTo>
                <a:lnTo>
                  <a:pt x="1274618" y="2456873"/>
                </a:lnTo>
                <a:cubicBezTo>
                  <a:pt x="1264886" y="2456606"/>
                  <a:pt x="1256456" y="2449546"/>
                  <a:pt x="1246909" y="2447637"/>
                </a:cubicBezTo>
                <a:cubicBezTo>
                  <a:pt x="1225561" y="2443367"/>
                  <a:pt x="1203806" y="2441479"/>
                  <a:pt x="1182254" y="2438400"/>
                </a:cubicBezTo>
                <a:cubicBezTo>
                  <a:pt x="1147411" y="2426786"/>
                  <a:pt x="1130886" y="2423978"/>
                  <a:pt x="1099127" y="2392219"/>
                </a:cubicBezTo>
                <a:lnTo>
                  <a:pt x="1043709" y="2336800"/>
                </a:lnTo>
                <a:cubicBezTo>
                  <a:pt x="1034473" y="2327564"/>
                  <a:pt x="1028392" y="2313221"/>
                  <a:pt x="1016000" y="2309091"/>
                </a:cubicBezTo>
                <a:lnTo>
                  <a:pt x="988291" y="2299855"/>
                </a:lnTo>
                <a:cubicBezTo>
                  <a:pt x="942426" y="2231059"/>
                  <a:pt x="1001373" y="2315554"/>
                  <a:pt x="942109" y="2244437"/>
                </a:cubicBezTo>
                <a:cubicBezTo>
                  <a:pt x="935002" y="2235909"/>
                  <a:pt x="930743" y="2225256"/>
                  <a:pt x="923636" y="2216728"/>
                </a:cubicBezTo>
                <a:cubicBezTo>
                  <a:pt x="915274" y="2206693"/>
                  <a:pt x="903519" y="2199648"/>
                  <a:pt x="895927" y="2189019"/>
                </a:cubicBezTo>
                <a:cubicBezTo>
                  <a:pt x="853313" y="2129360"/>
                  <a:pt x="904370" y="2170018"/>
                  <a:pt x="849745" y="2133600"/>
                </a:cubicBezTo>
                <a:cubicBezTo>
                  <a:pt x="846666" y="2124364"/>
                  <a:pt x="844863" y="2114599"/>
                  <a:pt x="840509" y="2105891"/>
                </a:cubicBezTo>
                <a:cubicBezTo>
                  <a:pt x="835545" y="2095962"/>
                  <a:pt x="826409" y="2088385"/>
                  <a:pt x="822036" y="2078182"/>
                </a:cubicBezTo>
                <a:cubicBezTo>
                  <a:pt x="813069" y="2057260"/>
                  <a:pt x="814796" y="2033746"/>
                  <a:pt x="803564" y="2013528"/>
                </a:cubicBezTo>
                <a:cubicBezTo>
                  <a:pt x="794341" y="1996927"/>
                  <a:pt x="761992" y="1952556"/>
                  <a:pt x="748145" y="1930400"/>
                </a:cubicBezTo>
                <a:cubicBezTo>
                  <a:pt x="732751" y="1905770"/>
                  <a:pt x="719391" y="1879746"/>
                  <a:pt x="701964" y="1856510"/>
                </a:cubicBezTo>
                <a:cubicBezTo>
                  <a:pt x="692727" y="1844195"/>
                  <a:pt x="683082" y="1832175"/>
                  <a:pt x="674254" y="1819564"/>
                </a:cubicBezTo>
                <a:cubicBezTo>
                  <a:pt x="661522" y="1801376"/>
                  <a:pt x="637309" y="1764146"/>
                  <a:pt x="637309" y="1764146"/>
                </a:cubicBezTo>
                <a:cubicBezTo>
                  <a:pt x="632352" y="1739360"/>
                  <a:pt x="622994" y="1682636"/>
                  <a:pt x="609600" y="1662546"/>
                </a:cubicBezTo>
                <a:lnTo>
                  <a:pt x="591127" y="1634837"/>
                </a:lnTo>
                <a:cubicBezTo>
                  <a:pt x="594206" y="1345431"/>
                  <a:pt x="591685" y="1055911"/>
                  <a:pt x="600364" y="766619"/>
                </a:cubicBezTo>
                <a:cubicBezTo>
                  <a:pt x="600948" y="747156"/>
                  <a:pt x="615635" y="730407"/>
                  <a:pt x="618836" y="711200"/>
                </a:cubicBezTo>
                <a:cubicBezTo>
                  <a:pt x="619953" y="704498"/>
                  <a:pt x="627205" y="643230"/>
                  <a:pt x="637309" y="628073"/>
                </a:cubicBezTo>
                <a:cubicBezTo>
                  <a:pt x="644555" y="617205"/>
                  <a:pt x="655782" y="609600"/>
                  <a:pt x="665018" y="600364"/>
                </a:cubicBezTo>
                <a:cubicBezTo>
                  <a:pt x="676632" y="565519"/>
                  <a:pt x="679439" y="548998"/>
                  <a:pt x="711200" y="517237"/>
                </a:cubicBezTo>
                <a:cubicBezTo>
                  <a:pt x="720436" y="508001"/>
                  <a:pt x="730547" y="499563"/>
                  <a:pt x="738909" y="489528"/>
                </a:cubicBezTo>
                <a:cubicBezTo>
                  <a:pt x="777394" y="443346"/>
                  <a:pt x="734291" y="477213"/>
                  <a:pt x="785091" y="443346"/>
                </a:cubicBezTo>
                <a:cubicBezTo>
                  <a:pt x="828626" y="378044"/>
                  <a:pt x="771770" y="456667"/>
                  <a:pt x="840509" y="387928"/>
                </a:cubicBezTo>
                <a:cubicBezTo>
                  <a:pt x="848358" y="380079"/>
                  <a:pt x="851133" y="368068"/>
                  <a:pt x="858982" y="360219"/>
                </a:cubicBezTo>
                <a:cubicBezTo>
                  <a:pt x="866831" y="352370"/>
                  <a:pt x="877278" y="347629"/>
                  <a:pt x="886691" y="341746"/>
                </a:cubicBezTo>
                <a:cubicBezTo>
                  <a:pt x="901915" y="332231"/>
                  <a:pt x="917479" y="323273"/>
                  <a:pt x="932873" y="314037"/>
                </a:cubicBezTo>
                <a:cubicBezTo>
                  <a:pt x="939030" y="304801"/>
                  <a:pt x="943496" y="294177"/>
                  <a:pt x="951345" y="286328"/>
                </a:cubicBezTo>
                <a:cubicBezTo>
                  <a:pt x="969251" y="268422"/>
                  <a:pt x="984226" y="266131"/>
                  <a:pt x="1006764" y="258619"/>
                </a:cubicBezTo>
                <a:cubicBezTo>
                  <a:pt x="1092521" y="194301"/>
                  <a:pt x="996134" y="263150"/>
                  <a:pt x="1080654" y="212437"/>
                </a:cubicBezTo>
                <a:cubicBezTo>
                  <a:pt x="1099692" y="201014"/>
                  <a:pt x="1117600" y="187806"/>
                  <a:pt x="1136073" y="175491"/>
                </a:cubicBezTo>
                <a:cubicBezTo>
                  <a:pt x="1145309" y="169334"/>
                  <a:pt x="1153853" y="161983"/>
                  <a:pt x="1163782" y="157019"/>
                </a:cubicBezTo>
                <a:cubicBezTo>
                  <a:pt x="1176097" y="150861"/>
                  <a:pt x="1189523" y="146549"/>
                  <a:pt x="1200727" y="138546"/>
                </a:cubicBezTo>
                <a:cubicBezTo>
                  <a:pt x="1211356" y="130954"/>
                  <a:pt x="1218401" y="119199"/>
                  <a:pt x="1228436" y="110837"/>
                </a:cubicBezTo>
                <a:cubicBezTo>
                  <a:pt x="1236964" y="103730"/>
                  <a:pt x="1247112" y="98816"/>
                  <a:pt x="1256145" y="92364"/>
                </a:cubicBezTo>
                <a:cubicBezTo>
                  <a:pt x="1268672" y="83416"/>
                  <a:pt x="1280564" y="73603"/>
                  <a:pt x="1293091" y="64655"/>
                </a:cubicBezTo>
                <a:cubicBezTo>
                  <a:pt x="1302124" y="58203"/>
                  <a:pt x="1310406" y="50080"/>
                  <a:pt x="1320800" y="46182"/>
                </a:cubicBezTo>
                <a:cubicBezTo>
                  <a:pt x="1335499" y="40670"/>
                  <a:pt x="1351657" y="40351"/>
                  <a:pt x="1366982" y="36946"/>
                </a:cubicBezTo>
                <a:cubicBezTo>
                  <a:pt x="1379374" y="34192"/>
                  <a:pt x="1391612" y="30789"/>
                  <a:pt x="1403927" y="27710"/>
                </a:cubicBezTo>
                <a:cubicBezTo>
                  <a:pt x="1413163" y="21552"/>
                  <a:pt x="1421003" y="12427"/>
                  <a:pt x="1431636" y="9237"/>
                </a:cubicBezTo>
                <a:cubicBezTo>
                  <a:pt x="1452488" y="2981"/>
                  <a:pt x="1474521" y="0"/>
                  <a:pt x="1496291" y="0"/>
                </a:cubicBezTo>
                <a:cubicBezTo>
                  <a:pt x="1622559" y="0"/>
                  <a:pt x="1748752" y="6158"/>
                  <a:pt x="1874982" y="9237"/>
                </a:cubicBezTo>
                <a:cubicBezTo>
                  <a:pt x="1957894" y="36873"/>
                  <a:pt x="1863548" y="8094"/>
                  <a:pt x="2059709" y="27710"/>
                </a:cubicBezTo>
                <a:cubicBezTo>
                  <a:pt x="2069397" y="28679"/>
                  <a:pt x="2078057" y="34271"/>
                  <a:pt x="2087418" y="36946"/>
                </a:cubicBezTo>
                <a:cubicBezTo>
                  <a:pt x="2137472" y="51246"/>
                  <a:pt x="2119308" y="43324"/>
                  <a:pt x="2179782" y="55419"/>
                </a:cubicBezTo>
                <a:cubicBezTo>
                  <a:pt x="2226477" y="64758"/>
                  <a:pt x="2213216" y="65058"/>
                  <a:pt x="2262909" y="83128"/>
                </a:cubicBezTo>
                <a:cubicBezTo>
                  <a:pt x="2281209" y="89782"/>
                  <a:pt x="2318327" y="101600"/>
                  <a:pt x="2318327" y="101600"/>
                </a:cubicBezTo>
                <a:cubicBezTo>
                  <a:pt x="2414163" y="165492"/>
                  <a:pt x="2265815" y="68246"/>
                  <a:pt x="2382982" y="138546"/>
                </a:cubicBezTo>
                <a:cubicBezTo>
                  <a:pt x="2402020" y="149968"/>
                  <a:pt x="2419927" y="163176"/>
                  <a:pt x="2438400" y="175491"/>
                </a:cubicBezTo>
                <a:lnTo>
                  <a:pt x="2466109" y="193964"/>
                </a:lnTo>
                <a:cubicBezTo>
                  <a:pt x="2475345" y="200122"/>
                  <a:pt x="2485969" y="204588"/>
                  <a:pt x="2493818" y="212437"/>
                </a:cubicBezTo>
                <a:cubicBezTo>
                  <a:pt x="2503054" y="221673"/>
                  <a:pt x="2511492" y="231784"/>
                  <a:pt x="2521527" y="240146"/>
                </a:cubicBezTo>
                <a:cubicBezTo>
                  <a:pt x="2541112" y="256467"/>
                  <a:pt x="2563593" y="265797"/>
                  <a:pt x="2586182" y="277091"/>
                </a:cubicBezTo>
                <a:cubicBezTo>
                  <a:pt x="2595418" y="289406"/>
                  <a:pt x="2603006" y="303152"/>
                  <a:pt x="2613891" y="314037"/>
                </a:cubicBezTo>
                <a:cubicBezTo>
                  <a:pt x="2621740" y="321886"/>
                  <a:pt x="2634493" y="323982"/>
                  <a:pt x="2641600" y="332510"/>
                </a:cubicBezTo>
                <a:cubicBezTo>
                  <a:pt x="2650415" y="343087"/>
                  <a:pt x="2652989" y="357648"/>
                  <a:pt x="2660073" y="369455"/>
                </a:cubicBezTo>
                <a:cubicBezTo>
                  <a:pt x="2682816" y="407359"/>
                  <a:pt x="2699466" y="428137"/>
                  <a:pt x="2724727" y="461819"/>
                </a:cubicBezTo>
                <a:cubicBezTo>
                  <a:pt x="2729890" y="482468"/>
                  <a:pt x="2743444" y="540695"/>
                  <a:pt x="2752436" y="554182"/>
                </a:cubicBezTo>
                <a:lnTo>
                  <a:pt x="2770909" y="581891"/>
                </a:lnTo>
                <a:cubicBezTo>
                  <a:pt x="2773988" y="591127"/>
                  <a:pt x="2777583" y="600207"/>
                  <a:pt x="2780145" y="609600"/>
                </a:cubicBezTo>
                <a:cubicBezTo>
                  <a:pt x="2794320" y="661574"/>
                  <a:pt x="2794622" y="684736"/>
                  <a:pt x="2817091" y="729673"/>
                </a:cubicBezTo>
                <a:cubicBezTo>
                  <a:pt x="2822055" y="739602"/>
                  <a:pt x="2829406" y="748146"/>
                  <a:pt x="2835564" y="757382"/>
                </a:cubicBezTo>
                <a:cubicBezTo>
                  <a:pt x="2857218" y="822345"/>
                  <a:pt x="2833412" y="744474"/>
                  <a:pt x="2854036" y="868219"/>
                </a:cubicBezTo>
                <a:cubicBezTo>
                  <a:pt x="2855637" y="877823"/>
                  <a:pt x="2860598" y="886567"/>
                  <a:pt x="2863273" y="895928"/>
                </a:cubicBezTo>
                <a:cubicBezTo>
                  <a:pt x="2886476" y="977138"/>
                  <a:pt x="2859593" y="894125"/>
                  <a:pt x="2881745" y="960582"/>
                </a:cubicBezTo>
                <a:cubicBezTo>
                  <a:pt x="2921610" y="1239620"/>
                  <a:pt x="2898679" y="1055230"/>
                  <a:pt x="2881745" y="1690255"/>
                </a:cubicBezTo>
                <a:cubicBezTo>
                  <a:pt x="2881485" y="1699987"/>
                  <a:pt x="2875184" y="1708603"/>
                  <a:pt x="2872509" y="1717964"/>
                </a:cubicBezTo>
                <a:cubicBezTo>
                  <a:pt x="2865810" y="1741410"/>
                  <a:pt x="2863531" y="1760465"/>
                  <a:pt x="2854036" y="1782619"/>
                </a:cubicBezTo>
                <a:cubicBezTo>
                  <a:pt x="2805462" y="1895957"/>
                  <a:pt x="2863468" y="1754521"/>
                  <a:pt x="2817091" y="1847273"/>
                </a:cubicBezTo>
                <a:cubicBezTo>
                  <a:pt x="2812737" y="1855981"/>
                  <a:pt x="2811689" y="1866033"/>
                  <a:pt x="2807854" y="1874982"/>
                </a:cubicBezTo>
                <a:cubicBezTo>
                  <a:pt x="2802430" y="1887638"/>
                  <a:pt x="2794217" y="1899036"/>
                  <a:pt x="2789382" y="1911928"/>
                </a:cubicBezTo>
                <a:cubicBezTo>
                  <a:pt x="2780509" y="1935589"/>
                  <a:pt x="2782069" y="1954263"/>
                  <a:pt x="2770909" y="1976582"/>
                </a:cubicBezTo>
                <a:cubicBezTo>
                  <a:pt x="2765945" y="1986511"/>
                  <a:pt x="2758594" y="1995055"/>
                  <a:pt x="2752436" y="2004291"/>
                </a:cubicBezTo>
                <a:cubicBezTo>
                  <a:pt x="2749357" y="2013527"/>
                  <a:pt x="2747554" y="2023292"/>
                  <a:pt x="2743200" y="2032000"/>
                </a:cubicBezTo>
                <a:cubicBezTo>
                  <a:pt x="2696819" y="2124763"/>
                  <a:pt x="2754833" y="1983305"/>
                  <a:pt x="2706254" y="2096655"/>
                </a:cubicBezTo>
                <a:cubicBezTo>
                  <a:pt x="2702419" y="2105604"/>
                  <a:pt x="2701047" y="2115501"/>
                  <a:pt x="2697018" y="2124364"/>
                </a:cubicBezTo>
                <a:cubicBezTo>
                  <a:pt x="2663536" y="2198025"/>
                  <a:pt x="2664551" y="2191538"/>
                  <a:pt x="2623127" y="2253673"/>
                </a:cubicBezTo>
                <a:cubicBezTo>
                  <a:pt x="2616969" y="2262909"/>
                  <a:pt x="2612503" y="2273533"/>
                  <a:pt x="2604654" y="2281382"/>
                </a:cubicBezTo>
                <a:cubicBezTo>
                  <a:pt x="2571087" y="2314949"/>
                  <a:pt x="2578857" y="2304566"/>
                  <a:pt x="2549236" y="2346037"/>
                </a:cubicBezTo>
                <a:cubicBezTo>
                  <a:pt x="2480275" y="2442584"/>
                  <a:pt x="2573820" y="2309944"/>
                  <a:pt x="2521527" y="2401455"/>
                </a:cubicBezTo>
                <a:cubicBezTo>
                  <a:pt x="2513889" y="2414820"/>
                  <a:pt x="2503054" y="2426085"/>
                  <a:pt x="2493818" y="2438400"/>
                </a:cubicBezTo>
                <a:cubicBezTo>
                  <a:pt x="2476155" y="2491393"/>
                  <a:pt x="2497231" y="2441931"/>
                  <a:pt x="2456873" y="2493819"/>
                </a:cubicBezTo>
                <a:cubicBezTo>
                  <a:pt x="2443243" y="2511344"/>
                  <a:pt x="2432242" y="2530764"/>
                  <a:pt x="2419927" y="2549237"/>
                </a:cubicBezTo>
                <a:lnTo>
                  <a:pt x="2401454" y="2576946"/>
                </a:lnTo>
                <a:cubicBezTo>
                  <a:pt x="2395297" y="2586182"/>
                  <a:pt x="2390831" y="2596806"/>
                  <a:pt x="2382982" y="2604655"/>
                </a:cubicBezTo>
                <a:cubicBezTo>
                  <a:pt x="2364509" y="2623128"/>
                  <a:pt x="2350930" y="2648390"/>
                  <a:pt x="2327564" y="2660073"/>
                </a:cubicBezTo>
                <a:cubicBezTo>
                  <a:pt x="2297283" y="2675213"/>
                  <a:pt x="2292810" y="2679627"/>
                  <a:pt x="2262909" y="2687782"/>
                </a:cubicBezTo>
                <a:cubicBezTo>
                  <a:pt x="2238415" y="2694462"/>
                  <a:pt x="2213648" y="2700097"/>
                  <a:pt x="2189018" y="2706255"/>
                </a:cubicBezTo>
                <a:cubicBezTo>
                  <a:pt x="2176703" y="2709334"/>
                  <a:pt x="2164116" y="2711477"/>
                  <a:pt x="2152073" y="2715491"/>
                </a:cubicBezTo>
                <a:lnTo>
                  <a:pt x="2096654" y="2733964"/>
                </a:lnTo>
                <a:cubicBezTo>
                  <a:pt x="1838866" y="2905825"/>
                  <a:pt x="2067869" y="2760678"/>
                  <a:pt x="1237673" y="2743200"/>
                </a:cubicBezTo>
                <a:cubicBezTo>
                  <a:pt x="1221978" y="2742870"/>
                  <a:pt x="1207032" y="2736184"/>
                  <a:pt x="1191491" y="2733964"/>
                </a:cubicBezTo>
                <a:cubicBezTo>
                  <a:pt x="1163892" y="2730021"/>
                  <a:pt x="1136073" y="2727807"/>
                  <a:pt x="1108364" y="2724728"/>
                </a:cubicBezTo>
                <a:cubicBezTo>
                  <a:pt x="1096049" y="2715492"/>
                  <a:pt x="1084932" y="2704390"/>
                  <a:pt x="1071418" y="2697019"/>
                </a:cubicBezTo>
                <a:cubicBezTo>
                  <a:pt x="1038373" y="2678994"/>
                  <a:pt x="1012166" y="2671111"/>
                  <a:pt x="979054" y="2660073"/>
                </a:cubicBezTo>
                <a:cubicBezTo>
                  <a:pt x="969818" y="2647758"/>
                  <a:pt x="963496" y="2632579"/>
                  <a:pt x="951345" y="2623128"/>
                </a:cubicBezTo>
                <a:cubicBezTo>
                  <a:pt x="907215" y="2588805"/>
                  <a:pt x="906094" y="2603016"/>
                  <a:pt x="868218" y="2586182"/>
                </a:cubicBezTo>
                <a:cubicBezTo>
                  <a:pt x="849345" y="2577794"/>
                  <a:pt x="829984" y="2569929"/>
                  <a:pt x="812800" y="2558473"/>
                </a:cubicBezTo>
                <a:cubicBezTo>
                  <a:pt x="801932" y="2551227"/>
                  <a:pt x="795126" y="2539126"/>
                  <a:pt x="785091" y="2530764"/>
                </a:cubicBezTo>
                <a:cubicBezTo>
                  <a:pt x="776563" y="2523657"/>
                  <a:pt x="766263" y="2518951"/>
                  <a:pt x="757382" y="2512291"/>
                </a:cubicBezTo>
                <a:cubicBezTo>
                  <a:pt x="741611" y="2500463"/>
                  <a:pt x="725853" y="2488534"/>
                  <a:pt x="711200" y="2475346"/>
                </a:cubicBezTo>
                <a:cubicBezTo>
                  <a:pt x="695018" y="2460782"/>
                  <a:pt x="681289" y="2443628"/>
                  <a:pt x="665018" y="2429164"/>
                </a:cubicBezTo>
                <a:cubicBezTo>
                  <a:pt x="653513" y="2418937"/>
                  <a:pt x="638958" y="2412340"/>
                  <a:pt x="628073" y="2401455"/>
                </a:cubicBezTo>
                <a:cubicBezTo>
                  <a:pt x="613070" y="2386452"/>
                  <a:pt x="600787" y="2353705"/>
                  <a:pt x="591127" y="2336800"/>
                </a:cubicBezTo>
                <a:cubicBezTo>
                  <a:pt x="561822" y="2285516"/>
                  <a:pt x="579779" y="2332579"/>
                  <a:pt x="544945" y="2262910"/>
                </a:cubicBezTo>
                <a:cubicBezTo>
                  <a:pt x="540591" y="2254202"/>
                  <a:pt x="540063" y="2243908"/>
                  <a:pt x="535709" y="2235200"/>
                </a:cubicBezTo>
                <a:cubicBezTo>
                  <a:pt x="515908" y="2195596"/>
                  <a:pt x="518123" y="2216548"/>
                  <a:pt x="489527" y="2179782"/>
                </a:cubicBezTo>
                <a:cubicBezTo>
                  <a:pt x="475897" y="2162257"/>
                  <a:pt x="468281" y="2140063"/>
                  <a:pt x="452582" y="2124364"/>
                </a:cubicBezTo>
                <a:cubicBezTo>
                  <a:pt x="443346" y="2115128"/>
                  <a:pt x="432892" y="2106966"/>
                  <a:pt x="424873" y="2096655"/>
                </a:cubicBezTo>
                <a:cubicBezTo>
                  <a:pt x="411243" y="2079130"/>
                  <a:pt x="401248" y="2058998"/>
                  <a:pt x="387927" y="2041237"/>
                </a:cubicBezTo>
                <a:lnTo>
                  <a:pt x="360218" y="2004291"/>
                </a:lnTo>
                <a:cubicBezTo>
                  <a:pt x="351239" y="1977353"/>
                  <a:pt x="348815" y="1965727"/>
                  <a:pt x="332509" y="1939637"/>
                </a:cubicBezTo>
                <a:cubicBezTo>
                  <a:pt x="324350" y="1926583"/>
                  <a:pt x="314036" y="1915006"/>
                  <a:pt x="304800" y="1902691"/>
                </a:cubicBezTo>
                <a:cubicBezTo>
                  <a:pt x="298642" y="1884218"/>
                  <a:pt x="295035" y="1864689"/>
                  <a:pt x="286327" y="1847273"/>
                </a:cubicBezTo>
                <a:cubicBezTo>
                  <a:pt x="274012" y="1822643"/>
                  <a:pt x="256061" y="1800097"/>
                  <a:pt x="249382" y="1773382"/>
                </a:cubicBezTo>
                <a:cubicBezTo>
                  <a:pt x="246303" y="1761067"/>
                  <a:pt x="245027" y="1748155"/>
                  <a:pt x="240145" y="1736437"/>
                </a:cubicBezTo>
                <a:cubicBezTo>
                  <a:pt x="229554" y="1711018"/>
                  <a:pt x="215515" y="1687176"/>
                  <a:pt x="203200" y="1662546"/>
                </a:cubicBezTo>
                <a:cubicBezTo>
                  <a:pt x="197042" y="1650231"/>
                  <a:pt x="189081" y="1638662"/>
                  <a:pt x="184727" y="1625600"/>
                </a:cubicBezTo>
                <a:lnTo>
                  <a:pt x="157018" y="1542473"/>
                </a:lnTo>
                <a:cubicBezTo>
                  <a:pt x="153939" y="1533237"/>
                  <a:pt x="152136" y="1523472"/>
                  <a:pt x="147782" y="1514764"/>
                </a:cubicBezTo>
                <a:cubicBezTo>
                  <a:pt x="132641" y="1484483"/>
                  <a:pt x="128228" y="1480012"/>
                  <a:pt x="120073" y="1450110"/>
                </a:cubicBezTo>
                <a:cubicBezTo>
                  <a:pt x="113393" y="1425616"/>
                  <a:pt x="109628" y="1400305"/>
                  <a:pt x="101600" y="1376219"/>
                </a:cubicBezTo>
                <a:cubicBezTo>
                  <a:pt x="98521" y="1366983"/>
                  <a:pt x="94725" y="1357955"/>
                  <a:pt x="92364" y="1348510"/>
                </a:cubicBezTo>
                <a:cubicBezTo>
                  <a:pt x="88556" y="1333280"/>
                  <a:pt x="88091" y="1317221"/>
                  <a:pt x="83127" y="1302328"/>
                </a:cubicBezTo>
                <a:cubicBezTo>
                  <a:pt x="69207" y="1260569"/>
                  <a:pt x="48847" y="1223909"/>
                  <a:pt x="36945" y="1182255"/>
                </a:cubicBezTo>
                <a:cubicBezTo>
                  <a:pt x="21234" y="1127268"/>
                  <a:pt x="31554" y="1152597"/>
                  <a:pt x="18473" y="1080655"/>
                </a:cubicBezTo>
                <a:cubicBezTo>
                  <a:pt x="16202" y="1068166"/>
                  <a:pt x="12315" y="1056025"/>
                  <a:pt x="9236" y="1043710"/>
                </a:cubicBezTo>
                <a:lnTo>
                  <a:pt x="0" y="78509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олилиния 44"/>
          <p:cNvSpPr/>
          <p:nvPr/>
        </p:nvSpPr>
        <p:spPr>
          <a:xfrm>
            <a:off x="5643570" y="1857364"/>
            <a:ext cx="2642071" cy="4100945"/>
          </a:xfrm>
          <a:custGeom>
            <a:avLst/>
            <a:gdLst>
              <a:gd name="connsiteX0" fmla="*/ 0 w 2642071"/>
              <a:gd name="connsiteY0" fmla="*/ 46182 h 4100945"/>
              <a:gd name="connsiteX1" fmla="*/ 147782 w 2642071"/>
              <a:gd name="connsiteY1" fmla="*/ 55418 h 4100945"/>
              <a:gd name="connsiteX2" fmla="*/ 286327 w 2642071"/>
              <a:gd name="connsiteY2" fmla="*/ 73891 h 4100945"/>
              <a:gd name="connsiteX3" fmla="*/ 1376218 w 2642071"/>
              <a:gd name="connsiteY3" fmla="*/ 64655 h 4100945"/>
              <a:gd name="connsiteX4" fmla="*/ 1413164 w 2642071"/>
              <a:gd name="connsiteY4" fmla="*/ 55418 h 4100945"/>
              <a:gd name="connsiteX5" fmla="*/ 1625600 w 2642071"/>
              <a:gd name="connsiteY5" fmla="*/ 46182 h 4100945"/>
              <a:gd name="connsiteX6" fmla="*/ 1801091 w 2642071"/>
              <a:gd name="connsiteY6" fmla="*/ 36945 h 4100945"/>
              <a:gd name="connsiteX7" fmla="*/ 1856509 w 2642071"/>
              <a:gd name="connsiteY7" fmla="*/ 27709 h 4100945"/>
              <a:gd name="connsiteX8" fmla="*/ 1930400 w 2642071"/>
              <a:gd name="connsiteY8" fmla="*/ 9236 h 4100945"/>
              <a:gd name="connsiteX9" fmla="*/ 2013527 w 2642071"/>
              <a:gd name="connsiteY9" fmla="*/ 0 h 4100945"/>
              <a:gd name="connsiteX10" fmla="*/ 2429164 w 2642071"/>
              <a:gd name="connsiteY10" fmla="*/ 9236 h 4100945"/>
              <a:gd name="connsiteX11" fmla="*/ 2456873 w 2642071"/>
              <a:gd name="connsiteY11" fmla="*/ 18473 h 4100945"/>
              <a:gd name="connsiteX12" fmla="*/ 2493818 w 2642071"/>
              <a:gd name="connsiteY12" fmla="*/ 27709 h 4100945"/>
              <a:gd name="connsiteX13" fmla="*/ 2530764 w 2642071"/>
              <a:gd name="connsiteY13" fmla="*/ 46182 h 4100945"/>
              <a:gd name="connsiteX14" fmla="*/ 2586182 w 2642071"/>
              <a:gd name="connsiteY14" fmla="*/ 120073 h 4100945"/>
              <a:gd name="connsiteX15" fmla="*/ 2613891 w 2642071"/>
              <a:gd name="connsiteY15" fmla="*/ 203200 h 4100945"/>
              <a:gd name="connsiteX16" fmla="*/ 2623127 w 2642071"/>
              <a:gd name="connsiteY16" fmla="*/ 240145 h 4100945"/>
              <a:gd name="connsiteX17" fmla="*/ 2595418 w 2642071"/>
              <a:gd name="connsiteY17" fmla="*/ 424873 h 4100945"/>
              <a:gd name="connsiteX18" fmla="*/ 2567709 w 2642071"/>
              <a:gd name="connsiteY18" fmla="*/ 452582 h 4100945"/>
              <a:gd name="connsiteX19" fmla="*/ 2540000 w 2642071"/>
              <a:gd name="connsiteY19" fmla="*/ 461818 h 4100945"/>
              <a:gd name="connsiteX20" fmla="*/ 2429164 w 2642071"/>
              <a:gd name="connsiteY20" fmla="*/ 508000 h 4100945"/>
              <a:gd name="connsiteX21" fmla="*/ 2429164 w 2642071"/>
              <a:gd name="connsiteY21" fmla="*/ 508000 h 4100945"/>
              <a:gd name="connsiteX22" fmla="*/ 2392218 w 2642071"/>
              <a:gd name="connsiteY22" fmla="*/ 526473 h 4100945"/>
              <a:gd name="connsiteX23" fmla="*/ 2336800 w 2642071"/>
              <a:gd name="connsiteY23" fmla="*/ 544945 h 4100945"/>
              <a:gd name="connsiteX24" fmla="*/ 2281382 w 2642071"/>
              <a:gd name="connsiteY24" fmla="*/ 563418 h 4100945"/>
              <a:gd name="connsiteX25" fmla="*/ 1440873 w 2642071"/>
              <a:gd name="connsiteY25" fmla="*/ 554182 h 4100945"/>
              <a:gd name="connsiteX26" fmla="*/ 1403927 w 2642071"/>
              <a:gd name="connsiteY26" fmla="*/ 544945 h 4100945"/>
              <a:gd name="connsiteX27" fmla="*/ 1357746 w 2642071"/>
              <a:gd name="connsiteY27" fmla="*/ 535709 h 4100945"/>
              <a:gd name="connsiteX28" fmla="*/ 600364 w 2642071"/>
              <a:gd name="connsiteY28" fmla="*/ 554182 h 4100945"/>
              <a:gd name="connsiteX29" fmla="*/ 572655 w 2642071"/>
              <a:gd name="connsiteY29" fmla="*/ 563418 h 4100945"/>
              <a:gd name="connsiteX30" fmla="*/ 498764 w 2642071"/>
              <a:gd name="connsiteY30" fmla="*/ 600364 h 4100945"/>
              <a:gd name="connsiteX31" fmla="*/ 434109 w 2642071"/>
              <a:gd name="connsiteY31" fmla="*/ 618836 h 4100945"/>
              <a:gd name="connsiteX32" fmla="*/ 314036 w 2642071"/>
              <a:gd name="connsiteY32" fmla="*/ 665018 h 4100945"/>
              <a:gd name="connsiteX33" fmla="*/ 286327 w 2642071"/>
              <a:gd name="connsiteY33" fmla="*/ 683491 h 4100945"/>
              <a:gd name="connsiteX34" fmla="*/ 230909 w 2642071"/>
              <a:gd name="connsiteY34" fmla="*/ 738909 h 4100945"/>
              <a:gd name="connsiteX35" fmla="*/ 166255 w 2642071"/>
              <a:gd name="connsiteY35" fmla="*/ 785091 h 4100945"/>
              <a:gd name="connsiteX36" fmla="*/ 147782 w 2642071"/>
              <a:gd name="connsiteY36" fmla="*/ 812800 h 4100945"/>
              <a:gd name="connsiteX37" fmla="*/ 138546 w 2642071"/>
              <a:gd name="connsiteY37" fmla="*/ 840509 h 4100945"/>
              <a:gd name="connsiteX38" fmla="*/ 147782 w 2642071"/>
              <a:gd name="connsiteY38" fmla="*/ 895927 h 4100945"/>
              <a:gd name="connsiteX39" fmla="*/ 175491 w 2642071"/>
              <a:gd name="connsiteY39" fmla="*/ 951345 h 4100945"/>
              <a:gd name="connsiteX40" fmla="*/ 203200 w 2642071"/>
              <a:gd name="connsiteY40" fmla="*/ 979055 h 4100945"/>
              <a:gd name="connsiteX41" fmla="*/ 230909 w 2642071"/>
              <a:gd name="connsiteY41" fmla="*/ 988291 h 4100945"/>
              <a:gd name="connsiteX42" fmla="*/ 295564 w 2642071"/>
              <a:gd name="connsiteY42" fmla="*/ 1025236 h 4100945"/>
              <a:gd name="connsiteX43" fmla="*/ 323273 w 2642071"/>
              <a:gd name="connsiteY43" fmla="*/ 1043709 h 4100945"/>
              <a:gd name="connsiteX44" fmla="*/ 415636 w 2642071"/>
              <a:gd name="connsiteY44" fmla="*/ 1062182 h 4100945"/>
              <a:gd name="connsiteX45" fmla="*/ 674255 w 2642071"/>
              <a:gd name="connsiteY45" fmla="*/ 1080655 h 4100945"/>
              <a:gd name="connsiteX46" fmla="*/ 1570182 w 2642071"/>
              <a:gd name="connsiteY46" fmla="*/ 1071418 h 4100945"/>
              <a:gd name="connsiteX47" fmla="*/ 1607127 w 2642071"/>
              <a:gd name="connsiteY47" fmla="*/ 1062182 h 4100945"/>
              <a:gd name="connsiteX48" fmla="*/ 1662546 w 2642071"/>
              <a:gd name="connsiteY48" fmla="*/ 1052945 h 4100945"/>
              <a:gd name="connsiteX49" fmla="*/ 1884218 w 2642071"/>
              <a:gd name="connsiteY49" fmla="*/ 1062182 h 4100945"/>
              <a:gd name="connsiteX50" fmla="*/ 1911927 w 2642071"/>
              <a:gd name="connsiteY50" fmla="*/ 1071418 h 4100945"/>
              <a:gd name="connsiteX51" fmla="*/ 1967346 w 2642071"/>
              <a:gd name="connsiteY51" fmla="*/ 1080655 h 4100945"/>
              <a:gd name="connsiteX52" fmla="*/ 2032000 w 2642071"/>
              <a:gd name="connsiteY52" fmla="*/ 1117600 h 4100945"/>
              <a:gd name="connsiteX53" fmla="*/ 2068946 w 2642071"/>
              <a:gd name="connsiteY53" fmla="*/ 1126836 h 4100945"/>
              <a:gd name="connsiteX54" fmla="*/ 2115127 w 2642071"/>
              <a:gd name="connsiteY54" fmla="*/ 1163782 h 4100945"/>
              <a:gd name="connsiteX55" fmla="*/ 2170546 w 2642071"/>
              <a:gd name="connsiteY55" fmla="*/ 1200727 h 4100945"/>
              <a:gd name="connsiteX56" fmla="*/ 2189018 w 2642071"/>
              <a:gd name="connsiteY56" fmla="*/ 1228436 h 4100945"/>
              <a:gd name="connsiteX57" fmla="*/ 2216727 w 2642071"/>
              <a:gd name="connsiteY57" fmla="*/ 1246909 h 4100945"/>
              <a:gd name="connsiteX58" fmla="*/ 2235200 w 2642071"/>
              <a:gd name="connsiteY58" fmla="*/ 1302327 h 4100945"/>
              <a:gd name="connsiteX59" fmla="*/ 2225964 w 2642071"/>
              <a:gd name="connsiteY59" fmla="*/ 1403927 h 4100945"/>
              <a:gd name="connsiteX60" fmla="*/ 2170546 w 2642071"/>
              <a:gd name="connsiteY60" fmla="*/ 1459345 h 4100945"/>
              <a:gd name="connsiteX61" fmla="*/ 2105891 w 2642071"/>
              <a:gd name="connsiteY61" fmla="*/ 1496291 h 4100945"/>
              <a:gd name="connsiteX62" fmla="*/ 2078182 w 2642071"/>
              <a:gd name="connsiteY62" fmla="*/ 1514764 h 4100945"/>
              <a:gd name="connsiteX63" fmla="*/ 2022764 w 2642071"/>
              <a:gd name="connsiteY63" fmla="*/ 1524000 h 4100945"/>
              <a:gd name="connsiteX64" fmla="*/ 1985818 w 2642071"/>
              <a:gd name="connsiteY64" fmla="*/ 1533236 h 4100945"/>
              <a:gd name="connsiteX65" fmla="*/ 1958109 w 2642071"/>
              <a:gd name="connsiteY65" fmla="*/ 1551709 h 4100945"/>
              <a:gd name="connsiteX66" fmla="*/ 1782618 w 2642071"/>
              <a:gd name="connsiteY66" fmla="*/ 1570182 h 4100945"/>
              <a:gd name="connsiteX67" fmla="*/ 1154546 w 2642071"/>
              <a:gd name="connsiteY67" fmla="*/ 1588655 h 4100945"/>
              <a:gd name="connsiteX68" fmla="*/ 914400 w 2642071"/>
              <a:gd name="connsiteY68" fmla="*/ 1597891 h 4100945"/>
              <a:gd name="connsiteX69" fmla="*/ 840509 w 2642071"/>
              <a:gd name="connsiteY69" fmla="*/ 1616364 h 4100945"/>
              <a:gd name="connsiteX70" fmla="*/ 803564 w 2642071"/>
              <a:gd name="connsiteY70" fmla="*/ 1625600 h 4100945"/>
              <a:gd name="connsiteX71" fmla="*/ 775855 w 2642071"/>
              <a:gd name="connsiteY71" fmla="*/ 1634836 h 4100945"/>
              <a:gd name="connsiteX72" fmla="*/ 720436 w 2642071"/>
              <a:gd name="connsiteY72" fmla="*/ 1644073 h 4100945"/>
              <a:gd name="connsiteX73" fmla="*/ 692727 w 2642071"/>
              <a:gd name="connsiteY73" fmla="*/ 1662545 h 4100945"/>
              <a:gd name="connsiteX74" fmla="*/ 674255 w 2642071"/>
              <a:gd name="connsiteY74" fmla="*/ 1717964 h 4100945"/>
              <a:gd name="connsiteX75" fmla="*/ 701964 w 2642071"/>
              <a:gd name="connsiteY75" fmla="*/ 1874982 h 4100945"/>
              <a:gd name="connsiteX76" fmla="*/ 738909 w 2642071"/>
              <a:gd name="connsiteY76" fmla="*/ 1930400 h 4100945"/>
              <a:gd name="connsiteX77" fmla="*/ 794327 w 2642071"/>
              <a:gd name="connsiteY77" fmla="*/ 1967345 h 4100945"/>
              <a:gd name="connsiteX78" fmla="*/ 822036 w 2642071"/>
              <a:gd name="connsiteY78" fmla="*/ 1976582 h 4100945"/>
              <a:gd name="connsiteX79" fmla="*/ 886691 w 2642071"/>
              <a:gd name="connsiteY79" fmla="*/ 1995055 h 4100945"/>
              <a:gd name="connsiteX80" fmla="*/ 914400 w 2642071"/>
              <a:gd name="connsiteY80" fmla="*/ 2013527 h 4100945"/>
              <a:gd name="connsiteX81" fmla="*/ 1034473 w 2642071"/>
              <a:gd name="connsiteY81" fmla="*/ 2032000 h 4100945"/>
              <a:gd name="connsiteX82" fmla="*/ 1791855 w 2642071"/>
              <a:gd name="connsiteY82" fmla="*/ 2041236 h 4100945"/>
              <a:gd name="connsiteX83" fmla="*/ 1819564 w 2642071"/>
              <a:gd name="connsiteY83" fmla="*/ 2059709 h 4100945"/>
              <a:gd name="connsiteX84" fmla="*/ 1838036 w 2642071"/>
              <a:gd name="connsiteY84" fmla="*/ 2096655 h 4100945"/>
              <a:gd name="connsiteX85" fmla="*/ 1856509 w 2642071"/>
              <a:gd name="connsiteY85" fmla="*/ 2124364 h 4100945"/>
              <a:gd name="connsiteX86" fmla="*/ 1884218 w 2642071"/>
              <a:gd name="connsiteY86" fmla="*/ 2179782 h 4100945"/>
              <a:gd name="connsiteX87" fmla="*/ 1874982 w 2642071"/>
              <a:gd name="connsiteY87" fmla="*/ 2355273 h 4100945"/>
              <a:gd name="connsiteX88" fmla="*/ 1856509 w 2642071"/>
              <a:gd name="connsiteY88" fmla="*/ 2392218 h 4100945"/>
              <a:gd name="connsiteX89" fmla="*/ 1810327 w 2642071"/>
              <a:gd name="connsiteY89" fmla="*/ 2447636 h 4100945"/>
              <a:gd name="connsiteX90" fmla="*/ 1782618 w 2642071"/>
              <a:gd name="connsiteY90" fmla="*/ 2466109 h 4100945"/>
              <a:gd name="connsiteX91" fmla="*/ 1154546 w 2642071"/>
              <a:gd name="connsiteY91" fmla="*/ 2484582 h 4100945"/>
              <a:gd name="connsiteX92" fmla="*/ 1126836 w 2642071"/>
              <a:gd name="connsiteY92" fmla="*/ 2493818 h 4100945"/>
              <a:gd name="connsiteX93" fmla="*/ 1062182 w 2642071"/>
              <a:gd name="connsiteY93" fmla="*/ 2530764 h 4100945"/>
              <a:gd name="connsiteX94" fmla="*/ 1043709 w 2642071"/>
              <a:gd name="connsiteY94" fmla="*/ 2586182 h 4100945"/>
              <a:gd name="connsiteX95" fmla="*/ 1052946 w 2642071"/>
              <a:gd name="connsiteY95" fmla="*/ 2687782 h 4100945"/>
              <a:gd name="connsiteX96" fmla="*/ 1071418 w 2642071"/>
              <a:gd name="connsiteY96" fmla="*/ 2715491 h 4100945"/>
              <a:gd name="connsiteX97" fmla="*/ 1126836 w 2642071"/>
              <a:gd name="connsiteY97" fmla="*/ 2770909 h 4100945"/>
              <a:gd name="connsiteX98" fmla="*/ 1191491 w 2642071"/>
              <a:gd name="connsiteY98" fmla="*/ 2807855 h 4100945"/>
              <a:gd name="connsiteX99" fmla="*/ 1533236 w 2642071"/>
              <a:gd name="connsiteY99" fmla="*/ 2835564 h 4100945"/>
              <a:gd name="connsiteX100" fmla="*/ 1597891 w 2642071"/>
              <a:gd name="connsiteY100" fmla="*/ 2854036 h 4100945"/>
              <a:gd name="connsiteX101" fmla="*/ 1690255 w 2642071"/>
              <a:gd name="connsiteY101" fmla="*/ 2863273 h 4100945"/>
              <a:gd name="connsiteX102" fmla="*/ 1773382 w 2642071"/>
              <a:gd name="connsiteY102" fmla="*/ 2927927 h 4100945"/>
              <a:gd name="connsiteX103" fmla="*/ 1791855 w 2642071"/>
              <a:gd name="connsiteY103" fmla="*/ 2955636 h 4100945"/>
              <a:gd name="connsiteX104" fmla="*/ 1810327 w 2642071"/>
              <a:gd name="connsiteY104" fmla="*/ 3020291 h 4100945"/>
              <a:gd name="connsiteX105" fmla="*/ 1801091 w 2642071"/>
              <a:gd name="connsiteY105" fmla="*/ 3269673 h 4100945"/>
              <a:gd name="connsiteX106" fmla="*/ 1717964 w 2642071"/>
              <a:gd name="connsiteY106" fmla="*/ 3334327 h 4100945"/>
              <a:gd name="connsiteX107" fmla="*/ 1681018 w 2642071"/>
              <a:gd name="connsiteY107" fmla="*/ 3343564 h 4100945"/>
              <a:gd name="connsiteX108" fmla="*/ 1634836 w 2642071"/>
              <a:gd name="connsiteY108" fmla="*/ 3352800 h 4100945"/>
              <a:gd name="connsiteX109" fmla="*/ 1570182 w 2642071"/>
              <a:gd name="connsiteY109" fmla="*/ 3362036 h 4100945"/>
              <a:gd name="connsiteX110" fmla="*/ 1487055 w 2642071"/>
              <a:gd name="connsiteY110" fmla="*/ 3389745 h 4100945"/>
              <a:gd name="connsiteX111" fmla="*/ 1459346 w 2642071"/>
              <a:gd name="connsiteY111" fmla="*/ 3398982 h 4100945"/>
              <a:gd name="connsiteX112" fmla="*/ 1422400 w 2642071"/>
              <a:gd name="connsiteY112" fmla="*/ 3454400 h 4100945"/>
              <a:gd name="connsiteX113" fmla="*/ 1440873 w 2642071"/>
              <a:gd name="connsiteY113" fmla="*/ 3592945 h 4100945"/>
              <a:gd name="connsiteX114" fmla="*/ 1450109 w 2642071"/>
              <a:gd name="connsiteY114" fmla="*/ 3620655 h 4100945"/>
              <a:gd name="connsiteX115" fmla="*/ 1533236 w 2642071"/>
              <a:gd name="connsiteY115" fmla="*/ 3722255 h 4100945"/>
              <a:gd name="connsiteX116" fmla="*/ 1570182 w 2642071"/>
              <a:gd name="connsiteY116" fmla="*/ 3740727 h 4100945"/>
              <a:gd name="connsiteX117" fmla="*/ 1588655 w 2642071"/>
              <a:gd name="connsiteY117" fmla="*/ 4100945 h 410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642071" h="4100945">
                <a:moveTo>
                  <a:pt x="0" y="46182"/>
                </a:moveTo>
                <a:cubicBezTo>
                  <a:pt x="75227" y="27374"/>
                  <a:pt x="18687" y="36292"/>
                  <a:pt x="147782" y="55418"/>
                </a:cubicBezTo>
                <a:cubicBezTo>
                  <a:pt x="193869" y="62246"/>
                  <a:pt x="240145" y="67733"/>
                  <a:pt x="286327" y="73891"/>
                </a:cubicBezTo>
                <a:lnTo>
                  <a:pt x="1376218" y="64655"/>
                </a:lnTo>
                <a:cubicBezTo>
                  <a:pt x="1388911" y="64447"/>
                  <a:pt x="1400504" y="56356"/>
                  <a:pt x="1413164" y="55418"/>
                </a:cubicBezTo>
                <a:cubicBezTo>
                  <a:pt x="1483849" y="50182"/>
                  <a:pt x="1554801" y="49553"/>
                  <a:pt x="1625600" y="46182"/>
                </a:cubicBezTo>
                <a:lnTo>
                  <a:pt x="1801091" y="36945"/>
                </a:lnTo>
                <a:cubicBezTo>
                  <a:pt x="1819564" y="33866"/>
                  <a:pt x="1838227" y="31771"/>
                  <a:pt x="1856509" y="27709"/>
                </a:cubicBezTo>
                <a:cubicBezTo>
                  <a:pt x="1933868" y="10519"/>
                  <a:pt x="1818627" y="25204"/>
                  <a:pt x="1930400" y="9236"/>
                </a:cubicBezTo>
                <a:cubicBezTo>
                  <a:pt x="1957999" y="5293"/>
                  <a:pt x="1985818" y="3079"/>
                  <a:pt x="2013527" y="0"/>
                </a:cubicBezTo>
                <a:lnTo>
                  <a:pt x="2429164" y="9236"/>
                </a:lnTo>
                <a:cubicBezTo>
                  <a:pt x="2438892" y="9641"/>
                  <a:pt x="2447512" y="15798"/>
                  <a:pt x="2456873" y="18473"/>
                </a:cubicBezTo>
                <a:cubicBezTo>
                  <a:pt x="2469079" y="21960"/>
                  <a:pt x="2481503" y="24630"/>
                  <a:pt x="2493818" y="27709"/>
                </a:cubicBezTo>
                <a:cubicBezTo>
                  <a:pt x="2506133" y="33867"/>
                  <a:pt x="2521028" y="36446"/>
                  <a:pt x="2530764" y="46182"/>
                </a:cubicBezTo>
                <a:cubicBezTo>
                  <a:pt x="2552534" y="67952"/>
                  <a:pt x="2586182" y="120073"/>
                  <a:pt x="2586182" y="120073"/>
                </a:cubicBezTo>
                <a:cubicBezTo>
                  <a:pt x="2608315" y="208608"/>
                  <a:pt x="2579110" y="98858"/>
                  <a:pt x="2613891" y="203200"/>
                </a:cubicBezTo>
                <a:cubicBezTo>
                  <a:pt x="2617905" y="215243"/>
                  <a:pt x="2620048" y="227830"/>
                  <a:pt x="2623127" y="240145"/>
                </a:cubicBezTo>
                <a:cubicBezTo>
                  <a:pt x="2617504" y="335748"/>
                  <a:pt x="2642071" y="368889"/>
                  <a:pt x="2595418" y="424873"/>
                </a:cubicBezTo>
                <a:cubicBezTo>
                  <a:pt x="2587056" y="434908"/>
                  <a:pt x="2578577" y="445336"/>
                  <a:pt x="2567709" y="452582"/>
                </a:cubicBezTo>
                <a:cubicBezTo>
                  <a:pt x="2559608" y="457982"/>
                  <a:pt x="2549236" y="458739"/>
                  <a:pt x="2540000" y="461818"/>
                </a:cubicBezTo>
                <a:cubicBezTo>
                  <a:pt x="2487989" y="496493"/>
                  <a:pt x="2522822" y="476781"/>
                  <a:pt x="2429164" y="508000"/>
                </a:cubicBezTo>
                <a:lnTo>
                  <a:pt x="2429164" y="508000"/>
                </a:lnTo>
                <a:cubicBezTo>
                  <a:pt x="2416849" y="514158"/>
                  <a:pt x="2405002" y="521359"/>
                  <a:pt x="2392218" y="526473"/>
                </a:cubicBezTo>
                <a:cubicBezTo>
                  <a:pt x="2374139" y="533705"/>
                  <a:pt x="2355273" y="538788"/>
                  <a:pt x="2336800" y="544945"/>
                </a:cubicBezTo>
                <a:lnTo>
                  <a:pt x="2281382" y="563418"/>
                </a:lnTo>
                <a:lnTo>
                  <a:pt x="1440873" y="554182"/>
                </a:lnTo>
                <a:cubicBezTo>
                  <a:pt x="1428181" y="553915"/>
                  <a:pt x="1416319" y="547699"/>
                  <a:pt x="1403927" y="544945"/>
                </a:cubicBezTo>
                <a:cubicBezTo>
                  <a:pt x="1388602" y="541539"/>
                  <a:pt x="1373140" y="538788"/>
                  <a:pt x="1357746" y="535709"/>
                </a:cubicBezTo>
                <a:cubicBezTo>
                  <a:pt x="1292722" y="536543"/>
                  <a:pt x="834989" y="487145"/>
                  <a:pt x="600364" y="554182"/>
                </a:cubicBezTo>
                <a:cubicBezTo>
                  <a:pt x="591003" y="556857"/>
                  <a:pt x="581891" y="560339"/>
                  <a:pt x="572655" y="563418"/>
                </a:cubicBezTo>
                <a:cubicBezTo>
                  <a:pt x="538716" y="586045"/>
                  <a:pt x="543954" y="585301"/>
                  <a:pt x="498764" y="600364"/>
                </a:cubicBezTo>
                <a:cubicBezTo>
                  <a:pt x="428829" y="623675"/>
                  <a:pt x="491918" y="596602"/>
                  <a:pt x="434109" y="618836"/>
                </a:cubicBezTo>
                <a:cubicBezTo>
                  <a:pt x="302292" y="669535"/>
                  <a:pt x="382134" y="642320"/>
                  <a:pt x="314036" y="665018"/>
                </a:cubicBezTo>
                <a:cubicBezTo>
                  <a:pt x="304800" y="671176"/>
                  <a:pt x="294624" y="676116"/>
                  <a:pt x="286327" y="683491"/>
                </a:cubicBezTo>
                <a:cubicBezTo>
                  <a:pt x="266801" y="700847"/>
                  <a:pt x="252646" y="724418"/>
                  <a:pt x="230909" y="738909"/>
                </a:cubicBezTo>
                <a:cubicBezTo>
                  <a:pt x="215176" y="749398"/>
                  <a:pt x="177711" y="773635"/>
                  <a:pt x="166255" y="785091"/>
                </a:cubicBezTo>
                <a:cubicBezTo>
                  <a:pt x="158406" y="792940"/>
                  <a:pt x="153940" y="803564"/>
                  <a:pt x="147782" y="812800"/>
                </a:cubicBezTo>
                <a:cubicBezTo>
                  <a:pt x="144703" y="822036"/>
                  <a:pt x="138546" y="830773"/>
                  <a:pt x="138546" y="840509"/>
                </a:cubicBezTo>
                <a:cubicBezTo>
                  <a:pt x="138546" y="859236"/>
                  <a:pt x="143720" y="877645"/>
                  <a:pt x="147782" y="895927"/>
                </a:cubicBezTo>
                <a:cubicBezTo>
                  <a:pt x="152831" y="918650"/>
                  <a:pt x="160393" y="933228"/>
                  <a:pt x="175491" y="951345"/>
                </a:cubicBezTo>
                <a:cubicBezTo>
                  <a:pt x="183853" y="961380"/>
                  <a:pt x="192332" y="971809"/>
                  <a:pt x="203200" y="979055"/>
                </a:cubicBezTo>
                <a:cubicBezTo>
                  <a:pt x="211301" y="984456"/>
                  <a:pt x="221673" y="985212"/>
                  <a:pt x="230909" y="988291"/>
                </a:cubicBezTo>
                <a:cubicBezTo>
                  <a:pt x="298418" y="1033298"/>
                  <a:pt x="213534" y="978362"/>
                  <a:pt x="295564" y="1025236"/>
                </a:cubicBezTo>
                <a:cubicBezTo>
                  <a:pt x="305202" y="1030743"/>
                  <a:pt x="313070" y="1039336"/>
                  <a:pt x="323273" y="1043709"/>
                </a:cubicBezTo>
                <a:cubicBezTo>
                  <a:pt x="340100" y="1050920"/>
                  <a:pt x="404181" y="1060546"/>
                  <a:pt x="415636" y="1062182"/>
                </a:cubicBezTo>
                <a:cubicBezTo>
                  <a:pt x="524718" y="1077765"/>
                  <a:pt x="529279" y="1073406"/>
                  <a:pt x="674255" y="1080655"/>
                </a:cubicBezTo>
                <a:lnTo>
                  <a:pt x="1570182" y="1071418"/>
                </a:lnTo>
                <a:cubicBezTo>
                  <a:pt x="1582874" y="1071167"/>
                  <a:pt x="1594680" y="1064672"/>
                  <a:pt x="1607127" y="1062182"/>
                </a:cubicBezTo>
                <a:cubicBezTo>
                  <a:pt x="1625491" y="1058509"/>
                  <a:pt x="1644073" y="1056024"/>
                  <a:pt x="1662546" y="1052945"/>
                </a:cubicBezTo>
                <a:cubicBezTo>
                  <a:pt x="1736437" y="1056024"/>
                  <a:pt x="1810465" y="1056719"/>
                  <a:pt x="1884218" y="1062182"/>
                </a:cubicBezTo>
                <a:cubicBezTo>
                  <a:pt x="1893927" y="1062901"/>
                  <a:pt x="1902423" y="1069306"/>
                  <a:pt x="1911927" y="1071418"/>
                </a:cubicBezTo>
                <a:cubicBezTo>
                  <a:pt x="1930209" y="1075481"/>
                  <a:pt x="1948873" y="1077576"/>
                  <a:pt x="1967346" y="1080655"/>
                </a:cubicBezTo>
                <a:cubicBezTo>
                  <a:pt x="1990312" y="1095965"/>
                  <a:pt x="2005219" y="1107557"/>
                  <a:pt x="2032000" y="1117600"/>
                </a:cubicBezTo>
                <a:cubicBezTo>
                  <a:pt x="2043886" y="1122057"/>
                  <a:pt x="2056631" y="1123757"/>
                  <a:pt x="2068946" y="1126836"/>
                </a:cubicBezTo>
                <a:cubicBezTo>
                  <a:pt x="2084340" y="1139151"/>
                  <a:pt x="2099184" y="1152187"/>
                  <a:pt x="2115127" y="1163782"/>
                </a:cubicBezTo>
                <a:cubicBezTo>
                  <a:pt x="2133082" y="1176840"/>
                  <a:pt x="2170546" y="1200727"/>
                  <a:pt x="2170546" y="1200727"/>
                </a:cubicBezTo>
                <a:cubicBezTo>
                  <a:pt x="2176703" y="1209963"/>
                  <a:pt x="2181169" y="1220587"/>
                  <a:pt x="2189018" y="1228436"/>
                </a:cubicBezTo>
                <a:cubicBezTo>
                  <a:pt x="2196867" y="1236286"/>
                  <a:pt x="2210844" y="1237496"/>
                  <a:pt x="2216727" y="1246909"/>
                </a:cubicBezTo>
                <a:cubicBezTo>
                  <a:pt x="2227047" y="1263421"/>
                  <a:pt x="2235200" y="1302327"/>
                  <a:pt x="2235200" y="1302327"/>
                </a:cubicBezTo>
                <a:cubicBezTo>
                  <a:pt x="2232121" y="1336194"/>
                  <a:pt x="2238912" y="1372482"/>
                  <a:pt x="2225964" y="1403927"/>
                </a:cubicBezTo>
                <a:cubicBezTo>
                  <a:pt x="2216017" y="1428084"/>
                  <a:pt x="2192283" y="1444854"/>
                  <a:pt x="2170546" y="1459345"/>
                </a:cubicBezTo>
                <a:cubicBezTo>
                  <a:pt x="2103028" y="1504356"/>
                  <a:pt x="2187930" y="1449411"/>
                  <a:pt x="2105891" y="1496291"/>
                </a:cubicBezTo>
                <a:cubicBezTo>
                  <a:pt x="2096253" y="1501799"/>
                  <a:pt x="2088713" y="1511254"/>
                  <a:pt x="2078182" y="1514764"/>
                </a:cubicBezTo>
                <a:cubicBezTo>
                  <a:pt x="2060416" y="1520686"/>
                  <a:pt x="2041128" y="1520327"/>
                  <a:pt x="2022764" y="1524000"/>
                </a:cubicBezTo>
                <a:cubicBezTo>
                  <a:pt x="2010316" y="1526489"/>
                  <a:pt x="1998133" y="1530157"/>
                  <a:pt x="1985818" y="1533236"/>
                </a:cubicBezTo>
                <a:cubicBezTo>
                  <a:pt x="1976582" y="1539394"/>
                  <a:pt x="1968503" y="1547811"/>
                  <a:pt x="1958109" y="1551709"/>
                </a:cubicBezTo>
                <a:cubicBezTo>
                  <a:pt x="1920606" y="1565772"/>
                  <a:pt x="1787057" y="1569865"/>
                  <a:pt x="1782618" y="1570182"/>
                </a:cubicBezTo>
                <a:cubicBezTo>
                  <a:pt x="1536229" y="1611245"/>
                  <a:pt x="1773032" y="1574598"/>
                  <a:pt x="1154546" y="1588655"/>
                </a:cubicBezTo>
                <a:cubicBezTo>
                  <a:pt x="1074459" y="1590475"/>
                  <a:pt x="994449" y="1594812"/>
                  <a:pt x="914400" y="1597891"/>
                </a:cubicBezTo>
                <a:cubicBezTo>
                  <a:pt x="864887" y="1614395"/>
                  <a:pt x="907381" y="1601503"/>
                  <a:pt x="840509" y="1616364"/>
                </a:cubicBezTo>
                <a:cubicBezTo>
                  <a:pt x="828117" y="1619118"/>
                  <a:pt x="815770" y="1622113"/>
                  <a:pt x="803564" y="1625600"/>
                </a:cubicBezTo>
                <a:cubicBezTo>
                  <a:pt x="794203" y="1628275"/>
                  <a:pt x="785359" y="1632724"/>
                  <a:pt x="775855" y="1634836"/>
                </a:cubicBezTo>
                <a:cubicBezTo>
                  <a:pt x="757573" y="1638899"/>
                  <a:pt x="738909" y="1640994"/>
                  <a:pt x="720436" y="1644073"/>
                </a:cubicBezTo>
                <a:cubicBezTo>
                  <a:pt x="711200" y="1650230"/>
                  <a:pt x="698610" y="1653132"/>
                  <a:pt x="692727" y="1662545"/>
                </a:cubicBezTo>
                <a:cubicBezTo>
                  <a:pt x="682407" y="1679057"/>
                  <a:pt x="674255" y="1717964"/>
                  <a:pt x="674255" y="1717964"/>
                </a:cubicBezTo>
                <a:cubicBezTo>
                  <a:pt x="677195" y="1750307"/>
                  <a:pt x="677351" y="1838063"/>
                  <a:pt x="701964" y="1874982"/>
                </a:cubicBezTo>
                <a:cubicBezTo>
                  <a:pt x="714279" y="1893455"/>
                  <a:pt x="720436" y="1918085"/>
                  <a:pt x="738909" y="1930400"/>
                </a:cubicBezTo>
                <a:cubicBezTo>
                  <a:pt x="757382" y="1942715"/>
                  <a:pt x="773265" y="1960324"/>
                  <a:pt x="794327" y="1967345"/>
                </a:cubicBezTo>
                <a:cubicBezTo>
                  <a:pt x="803563" y="1970424"/>
                  <a:pt x="812675" y="1973907"/>
                  <a:pt x="822036" y="1976582"/>
                </a:cubicBezTo>
                <a:cubicBezTo>
                  <a:pt x="835856" y="1980530"/>
                  <a:pt x="871920" y="1987670"/>
                  <a:pt x="886691" y="1995055"/>
                </a:cubicBezTo>
                <a:cubicBezTo>
                  <a:pt x="896620" y="2000019"/>
                  <a:pt x="904197" y="2009154"/>
                  <a:pt x="914400" y="2013527"/>
                </a:cubicBezTo>
                <a:cubicBezTo>
                  <a:pt x="940734" y="2024813"/>
                  <a:pt x="1021436" y="2031713"/>
                  <a:pt x="1034473" y="2032000"/>
                </a:cubicBezTo>
                <a:lnTo>
                  <a:pt x="1791855" y="2041236"/>
                </a:lnTo>
                <a:cubicBezTo>
                  <a:pt x="1801091" y="2047394"/>
                  <a:pt x="1812458" y="2051181"/>
                  <a:pt x="1819564" y="2059709"/>
                </a:cubicBezTo>
                <a:cubicBezTo>
                  <a:pt x="1828378" y="2070287"/>
                  <a:pt x="1831205" y="2084700"/>
                  <a:pt x="1838036" y="2096655"/>
                </a:cubicBezTo>
                <a:cubicBezTo>
                  <a:pt x="1843543" y="2106293"/>
                  <a:pt x="1851544" y="2114435"/>
                  <a:pt x="1856509" y="2124364"/>
                </a:cubicBezTo>
                <a:cubicBezTo>
                  <a:pt x="1894754" y="2200852"/>
                  <a:pt x="1831274" y="2100363"/>
                  <a:pt x="1884218" y="2179782"/>
                </a:cubicBezTo>
                <a:cubicBezTo>
                  <a:pt x="1881139" y="2238279"/>
                  <a:pt x="1882558" y="2297187"/>
                  <a:pt x="1874982" y="2355273"/>
                </a:cubicBezTo>
                <a:cubicBezTo>
                  <a:pt x="1873201" y="2368926"/>
                  <a:pt x="1863340" y="2380264"/>
                  <a:pt x="1856509" y="2392218"/>
                </a:cubicBezTo>
                <a:cubicBezTo>
                  <a:pt x="1843299" y="2415335"/>
                  <a:pt x="1831167" y="2430269"/>
                  <a:pt x="1810327" y="2447636"/>
                </a:cubicBezTo>
                <a:cubicBezTo>
                  <a:pt x="1801799" y="2454743"/>
                  <a:pt x="1793701" y="2465485"/>
                  <a:pt x="1782618" y="2466109"/>
                </a:cubicBezTo>
                <a:cubicBezTo>
                  <a:pt x="1573502" y="2477890"/>
                  <a:pt x="1363903" y="2478424"/>
                  <a:pt x="1154546" y="2484582"/>
                </a:cubicBezTo>
                <a:cubicBezTo>
                  <a:pt x="1145309" y="2487661"/>
                  <a:pt x="1135289" y="2488988"/>
                  <a:pt x="1126836" y="2493818"/>
                </a:cubicBezTo>
                <a:cubicBezTo>
                  <a:pt x="1048544" y="2538556"/>
                  <a:pt x="1125719" y="2509583"/>
                  <a:pt x="1062182" y="2530764"/>
                </a:cubicBezTo>
                <a:cubicBezTo>
                  <a:pt x="1056024" y="2549237"/>
                  <a:pt x="1041946" y="2566790"/>
                  <a:pt x="1043709" y="2586182"/>
                </a:cubicBezTo>
                <a:cubicBezTo>
                  <a:pt x="1046788" y="2620049"/>
                  <a:pt x="1045821" y="2654531"/>
                  <a:pt x="1052946" y="2687782"/>
                </a:cubicBezTo>
                <a:cubicBezTo>
                  <a:pt x="1055272" y="2698636"/>
                  <a:pt x="1064043" y="2707194"/>
                  <a:pt x="1071418" y="2715491"/>
                </a:cubicBezTo>
                <a:cubicBezTo>
                  <a:pt x="1088774" y="2735017"/>
                  <a:pt x="1105099" y="2756418"/>
                  <a:pt x="1126836" y="2770909"/>
                </a:cubicBezTo>
                <a:cubicBezTo>
                  <a:pt x="1151827" y="2787570"/>
                  <a:pt x="1162198" y="2796138"/>
                  <a:pt x="1191491" y="2807855"/>
                </a:cubicBezTo>
                <a:cubicBezTo>
                  <a:pt x="1311027" y="2855669"/>
                  <a:pt x="1357278" y="2829888"/>
                  <a:pt x="1533236" y="2835564"/>
                </a:cubicBezTo>
                <a:cubicBezTo>
                  <a:pt x="1552973" y="2842143"/>
                  <a:pt x="1577597" y="2851137"/>
                  <a:pt x="1597891" y="2854036"/>
                </a:cubicBezTo>
                <a:cubicBezTo>
                  <a:pt x="1628522" y="2858412"/>
                  <a:pt x="1659467" y="2860194"/>
                  <a:pt x="1690255" y="2863273"/>
                </a:cubicBezTo>
                <a:cubicBezTo>
                  <a:pt x="1728875" y="2889020"/>
                  <a:pt x="1746252" y="2895371"/>
                  <a:pt x="1773382" y="2927927"/>
                </a:cubicBezTo>
                <a:cubicBezTo>
                  <a:pt x="1780489" y="2936455"/>
                  <a:pt x="1785697" y="2946400"/>
                  <a:pt x="1791855" y="2955636"/>
                </a:cubicBezTo>
                <a:cubicBezTo>
                  <a:pt x="1796211" y="2968704"/>
                  <a:pt x="1810327" y="3008693"/>
                  <a:pt x="1810327" y="3020291"/>
                </a:cubicBezTo>
                <a:cubicBezTo>
                  <a:pt x="1810327" y="3103475"/>
                  <a:pt x="1818352" y="3188299"/>
                  <a:pt x="1801091" y="3269673"/>
                </a:cubicBezTo>
                <a:cubicBezTo>
                  <a:pt x="1792556" y="3309908"/>
                  <a:pt x="1750419" y="3325054"/>
                  <a:pt x="1717964" y="3334327"/>
                </a:cubicBezTo>
                <a:cubicBezTo>
                  <a:pt x="1705758" y="3337814"/>
                  <a:pt x="1693410" y="3340810"/>
                  <a:pt x="1681018" y="3343564"/>
                </a:cubicBezTo>
                <a:cubicBezTo>
                  <a:pt x="1665693" y="3346970"/>
                  <a:pt x="1650321" y="3350219"/>
                  <a:pt x="1634836" y="3352800"/>
                </a:cubicBezTo>
                <a:cubicBezTo>
                  <a:pt x="1613362" y="3356379"/>
                  <a:pt x="1591733" y="3358957"/>
                  <a:pt x="1570182" y="3362036"/>
                </a:cubicBezTo>
                <a:lnTo>
                  <a:pt x="1487055" y="3389745"/>
                </a:lnTo>
                <a:lnTo>
                  <a:pt x="1459346" y="3398982"/>
                </a:lnTo>
                <a:cubicBezTo>
                  <a:pt x="1447031" y="3417455"/>
                  <a:pt x="1420390" y="3432290"/>
                  <a:pt x="1422400" y="3454400"/>
                </a:cubicBezTo>
                <a:cubicBezTo>
                  <a:pt x="1429664" y="3534313"/>
                  <a:pt x="1424553" y="3535824"/>
                  <a:pt x="1440873" y="3592945"/>
                </a:cubicBezTo>
                <a:cubicBezTo>
                  <a:pt x="1443548" y="3602307"/>
                  <a:pt x="1444882" y="3612441"/>
                  <a:pt x="1450109" y="3620655"/>
                </a:cubicBezTo>
                <a:cubicBezTo>
                  <a:pt x="1456914" y="3631349"/>
                  <a:pt x="1507708" y="3704021"/>
                  <a:pt x="1533236" y="3722255"/>
                </a:cubicBezTo>
                <a:cubicBezTo>
                  <a:pt x="1544440" y="3730258"/>
                  <a:pt x="1557867" y="3734570"/>
                  <a:pt x="1570182" y="3740727"/>
                </a:cubicBezTo>
                <a:cubicBezTo>
                  <a:pt x="1650137" y="3860657"/>
                  <a:pt x="1588655" y="3757335"/>
                  <a:pt x="1588655" y="410094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873382" y="3906982"/>
            <a:ext cx="3144436" cy="2235200"/>
          </a:xfrm>
          <a:custGeom>
            <a:avLst/>
            <a:gdLst>
              <a:gd name="connsiteX0" fmla="*/ 105673 w 3144436"/>
              <a:gd name="connsiteY0" fmla="*/ 2170545 h 2235200"/>
              <a:gd name="connsiteX1" fmla="*/ 124145 w 3144436"/>
              <a:gd name="connsiteY1" fmla="*/ 2115127 h 2235200"/>
              <a:gd name="connsiteX2" fmla="*/ 151854 w 3144436"/>
              <a:gd name="connsiteY2" fmla="*/ 794327 h 2235200"/>
              <a:gd name="connsiteX3" fmla="*/ 170327 w 3144436"/>
              <a:gd name="connsiteY3" fmla="*/ 554182 h 2235200"/>
              <a:gd name="connsiteX4" fmla="*/ 179563 w 3144436"/>
              <a:gd name="connsiteY4" fmla="*/ 480291 h 2235200"/>
              <a:gd name="connsiteX5" fmla="*/ 216509 w 3144436"/>
              <a:gd name="connsiteY5" fmla="*/ 406400 h 2235200"/>
              <a:gd name="connsiteX6" fmla="*/ 225745 w 3144436"/>
              <a:gd name="connsiteY6" fmla="*/ 341745 h 2235200"/>
              <a:gd name="connsiteX7" fmla="*/ 253454 w 3144436"/>
              <a:gd name="connsiteY7" fmla="*/ 277091 h 2235200"/>
              <a:gd name="connsiteX8" fmla="*/ 271927 w 3144436"/>
              <a:gd name="connsiteY8" fmla="*/ 212436 h 2235200"/>
              <a:gd name="connsiteX9" fmla="*/ 318109 w 3144436"/>
              <a:gd name="connsiteY9" fmla="*/ 64654 h 2235200"/>
              <a:gd name="connsiteX10" fmla="*/ 345818 w 3144436"/>
              <a:gd name="connsiteY10" fmla="*/ 55418 h 2235200"/>
              <a:gd name="connsiteX11" fmla="*/ 401236 w 3144436"/>
              <a:gd name="connsiteY11" fmla="*/ 18473 h 2235200"/>
              <a:gd name="connsiteX12" fmla="*/ 456654 w 3144436"/>
              <a:gd name="connsiteY12" fmla="*/ 0 h 2235200"/>
              <a:gd name="connsiteX13" fmla="*/ 502836 w 3144436"/>
              <a:gd name="connsiteY13" fmla="*/ 9236 h 2235200"/>
              <a:gd name="connsiteX14" fmla="*/ 558254 w 3144436"/>
              <a:gd name="connsiteY14" fmla="*/ 46182 h 2235200"/>
              <a:gd name="connsiteX15" fmla="*/ 576727 w 3144436"/>
              <a:gd name="connsiteY15" fmla="*/ 73891 h 2235200"/>
              <a:gd name="connsiteX16" fmla="*/ 604436 w 3144436"/>
              <a:gd name="connsiteY16" fmla="*/ 101600 h 2235200"/>
              <a:gd name="connsiteX17" fmla="*/ 613673 w 3144436"/>
              <a:gd name="connsiteY17" fmla="*/ 129309 h 2235200"/>
              <a:gd name="connsiteX18" fmla="*/ 622909 w 3144436"/>
              <a:gd name="connsiteY18" fmla="*/ 184727 h 2235200"/>
              <a:gd name="connsiteX19" fmla="*/ 641382 w 3144436"/>
              <a:gd name="connsiteY19" fmla="*/ 314036 h 2235200"/>
              <a:gd name="connsiteX20" fmla="*/ 650618 w 3144436"/>
              <a:gd name="connsiteY20" fmla="*/ 572654 h 2235200"/>
              <a:gd name="connsiteX21" fmla="*/ 669091 w 3144436"/>
              <a:gd name="connsiteY21" fmla="*/ 665018 h 2235200"/>
              <a:gd name="connsiteX22" fmla="*/ 678327 w 3144436"/>
              <a:gd name="connsiteY22" fmla="*/ 748145 h 2235200"/>
              <a:gd name="connsiteX23" fmla="*/ 696800 w 3144436"/>
              <a:gd name="connsiteY23" fmla="*/ 2050473 h 2235200"/>
              <a:gd name="connsiteX24" fmla="*/ 733745 w 3144436"/>
              <a:gd name="connsiteY24" fmla="*/ 2142836 h 2235200"/>
              <a:gd name="connsiteX25" fmla="*/ 789163 w 3144436"/>
              <a:gd name="connsiteY25" fmla="*/ 2189018 h 2235200"/>
              <a:gd name="connsiteX26" fmla="*/ 826109 w 3144436"/>
              <a:gd name="connsiteY26" fmla="*/ 2207491 h 2235200"/>
              <a:gd name="connsiteX27" fmla="*/ 863054 w 3144436"/>
              <a:gd name="connsiteY27" fmla="*/ 2235200 h 2235200"/>
              <a:gd name="connsiteX28" fmla="*/ 900000 w 3144436"/>
              <a:gd name="connsiteY28" fmla="*/ 2225963 h 2235200"/>
              <a:gd name="connsiteX29" fmla="*/ 955418 w 3144436"/>
              <a:gd name="connsiteY29" fmla="*/ 2189018 h 2235200"/>
              <a:gd name="connsiteX30" fmla="*/ 983127 w 3144436"/>
              <a:gd name="connsiteY30" fmla="*/ 2152073 h 2235200"/>
              <a:gd name="connsiteX31" fmla="*/ 1020073 w 3144436"/>
              <a:gd name="connsiteY31" fmla="*/ 2124363 h 2235200"/>
              <a:gd name="connsiteX32" fmla="*/ 1057018 w 3144436"/>
              <a:gd name="connsiteY32" fmla="*/ 2068945 h 2235200"/>
              <a:gd name="connsiteX33" fmla="*/ 1075491 w 3144436"/>
              <a:gd name="connsiteY33" fmla="*/ 1995054 h 2235200"/>
              <a:gd name="connsiteX34" fmla="*/ 1093963 w 3144436"/>
              <a:gd name="connsiteY34" fmla="*/ 1487054 h 2235200"/>
              <a:gd name="connsiteX35" fmla="*/ 1103200 w 3144436"/>
              <a:gd name="connsiteY35" fmla="*/ 1366982 h 2235200"/>
              <a:gd name="connsiteX36" fmla="*/ 1121673 w 3144436"/>
              <a:gd name="connsiteY36" fmla="*/ 1071418 h 2235200"/>
              <a:gd name="connsiteX37" fmla="*/ 1130909 w 3144436"/>
              <a:gd name="connsiteY37" fmla="*/ 858982 h 2235200"/>
              <a:gd name="connsiteX38" fmla="*/ 1140145 w 3144436"/>
              <a:gd name="connsiteY38" fmla="*/ 794327 h 2235200"/>
              <a:gd name="connsiteX39" fmla="*/ 1167854 w 3144436"/>
              <a:gd name="connsiteY39" fmla="*/ 591127 h 2235200"/>
              <a:gd name="connsiteX40" fmla="*/ 1177091 w 3144436"/>
              <a:gd name="connsiteY40" fmla="*/ 489527 h 2235200"/>
              <a:gd name="connsiteX41" fmla="*/ 1214036 w 3144436"/>
              <a:gd name="connsiteY41" fmla="*/ 387927 h 2235200"/>
              <a:gd name="connsiteX42" fmla="*/ 1241745 w 3144436"/>
              <a:gd name="connsiteY42" fmla="*/ 360218 h 2235200"/>
              <a:gd name="connsiteX43" fmla="*/ 1269454 w 3144436"/>
              <a:gd name="connsiteY43" fmla="*/ 350982 h 2235200"/>
              <a:gd name="connsiteX44" fmla="*/ 1324873 w 3144436"/>
              <a:gd name="connsiteY44" fmla="*/ 304800 h 2235200"/>
              <a:gd name="connsiteX45" fmla="*/ 1352582 w 3144436"/>
              <a:gd name="connsiteY45" fmla="*/ 295563 h 2235200"/>
              <a:gd name="connsiteX46" fmla="*/ 1408000 w 3144436"/>
              <a:gd name="connsiteY46" fmla="*/ 304800 h 2235200"/>
              <a:gd name="connsiteX47" fmla="*/ 1444945 w 3144436"/>
              <a:gd name="connsiteY47" fmla="*/ 332509 h 2235200"/>
              <a:gd name="connsiteX48" fmla="*/ 1472654 w 3144436"/>
              <a:gd name="connsiteY48" fmla="*/ 350982 h 2235200"/>
              <a:gd name="connsiteX49" fmla="*/ 1500363 w 3144436"/>
              <a:gd name="connsiteY49" fmla="*/ 452582 h 2235200"/>
              <a:gd name="connsiteX50" fmla="*/ 1509600 w 3144436"/>
              <a:gd name="connsiteY50" fmla="*/ 665018 h 2235200"/>
              <a:gd name="connsiteX51" fmla="*/ 1518836 w 3144436"/>
              <a:gd name="connsiteY51" fmla="*/ 692727 h 2235200"/>
              <a:gd name="connsiteX52" fmla="*/ 1528073 w 3144436"/>
              <a:gd name="connsiteY52" fmla="*/ 729673 h 2235200"/>
              <a:gd name="connsiteX53" fmla="*/ 1546545 w 3144436"/>
              <a:gd name="connsiteY53" fmla="*/ 831273 h 2235200"/>
              <a:gd name="connsiteX54" fmla="*/ 1555782 w 3144436"/>
              <a:gd name="connsiteY54" fmla="*/ 868218 h 2235200"/>
              <a:gd name="connsiteX55" fmla="*/ 1565018 w 3144436"/>
              <a:gd name="connsiteY55" fmla="*/ 1727200 h 2235200"/>
              <a:gd name="connsiteX56" fmla="*/ 1583491 w 3144436"/>
              <a:gd name="connsiteY56" fmla="*/ 1847273 h 2235200"/>
              <a:gd name="connsiteX57" fmla="*/ 1601963 w 3144436"/>
              <a:gd name="connsiteY57" fmla="*/ 1884218 h 2235200"/>
              <a:gd name="connsiteX58" fmla="*/ 1657382 w 3144436"/>
              <a:gd name="connsiteY58" fmla="*/ 1902691 h 2235200"/>
              <a:gd name="connsiteX59" fmla="*/ 1722036 w 3144436"/>
              <a:gd name="connsiteY59" fmla="*/ 1893454 h 2235200"/>
              <a:gd name="connsiteX60" fmla="*/ 1749745 w 3144436"/>
              <a:gd name="connsiteY60" fmla="*/ 1884218 h 2235200"/>
              <a:gd name="connsiteX61" fmla="*/ 1768218 w 3144436"/>
              <a:gd name="connsiteY61" fmla="*/ 1856509 h 2235200"/>
              <a:gd name="connsiteX62" fmla="*/ 1795927 w 3144436"/>
              <a:gd name="connsiteY62" fmla="*/ 1828800 h 2235200"/>
              <a:gd name="connsiteX63" fmla="*/ 1842109 w 3144436"/>
              <a:gd name="connsiteY63" fmla="*/ 1782618 h 2235200"/>
              <a:gd name="connsiteX64" fmla="*/ 1860582 w 3144436"/>
              <a:gd name="connsiteY64" fmla="*/ 1754909 h 2235200"/>
              <a:gd name="connsiteX65" fmla="*/ 1897527 w 3144436"/>
              <a:gd name="connsiteY65" fmla="*/ 1681018 h 2235200"/>
              <a:gd name="connsiteX66" fmla="*/ 1916000 w 3144436"/>
              <a:gd name="connsiteY66" fmla="*/ 1644073 h 2235200"/>
              <a:gd name="connsiteX67" fmla="*/ 1934473 w 3144436"/>
              <a:gd name="connsiteY67" fmla="*/ 1616363 h 2235200"/>
              <a:gd name="connsiteX68" fmla="*/ 1971418 w 3144436"/>
              <a:gd name="connsiteY68" fmla="*/ 1524000 h 2235200"/>
              <a:gd name="connsiteX69" fmla="*/ 1999127 w 3144436"/>
              <a:gd name="connsiteY69" fmla="*/ 1459345 h 2235200"/>
              <a:gd name="connsiteX70" fmla="*/ 2008363 w 3144436"/>
              <a:gd name="connsiteY70" fmla="*/ 1422400 h 2235200"/>
              <a:gd name="connsiteX71" fmla="*/ 2026836 w 3144436"/>
              <a:gd name="connsiteY71" fmla="*/ 1376218 h 2235200"/>
              <a:gd name="connsiteX72" fmla="*/ 2036073 w 3144436"/>
              <a:gd name="connsiteY72" fmla="*/ 1339273 h 2235200"/>
              <a:gd name="connsiteX73" fmla="*/ 2045309 w 3144436"/>
              <a:gd name="connsiteY73" fmla="*/ 1311563 h 2235200"/>
              <a:gd name="connsiteX74" fmla="*/ 2063782 w 3144436"/>
              <a:gd name="connsiteY74" fmla="*/ 1200727 h 2235200"/>
              <a:gd name="connsiteX75" fmla="*/ 2073018 w 3144436"/>
              <a:gd name="connsiteY75" fmla="*/ 1154545 h 2235200"/>
              <a:gd name="connsiteX76" fmla="*/ 2082254 w 3144436"/>
              <a:gd name="connsiteY76" fmla="*/ 692727 h 2235200"/>
              <a:gd name="connsiteX77" fmla="*/ 2100727 w 3144436"/>
              <a:gd name="connsiteY77" fmla="*/ 665018 h 2235200"/>
              <a:gd name="connsiteX78" fmla="*/ 2137673 w 3144436"/>
              <a:gd name="connsiteY78" fmla="*/ 646545 h 2235200"/>
              <a:gd name="connsiteX79" fmla="*/ 2239273 w 3144436"/>
              <a:gd name="connsiteY79" fmla="*/ 692727 h 2235200"/>
              <a:gd name="connsiteX80" fmla="*/ 2276218 w 3144436"/>
              <a:gd name="connsiteY80" fmla="*/ 748145 h 2235200"/>
              <a:gd name="connsiteX81" fmla="*/ 2294691 w 3144436"/>
              <a:gd name="connsiteY81" fmla="*/ 775854 h 2235200"/>
              <a:gd name="connsiteX82" fmla="*/ 2303927 w 3144436"/>
              <a:gd name="connsiteY82" fmla="*/ 1579418 h 2235200"/>
              <a:gd name="connsiteX83" fmla="*/ 2313163 w 3144436"/>
              <a:gd name="connsiteY83" fmla="*/ 1607127 h 2235200"/>
              <a:gd name="connsiteX84" fmla="*/ 2322400 w 3144436"/>
              <a:gd name="connsiteY84" fmla="*/ 1644073 h 2235200"/>
              <a:gd name="connsiteX85" fmla="*/ 2368582 w 3144436"/>
              <a:gd name="connsiteY85" fmla="*/ 1708727 h 2235200"/>
              <a:gd name="connsiteX86" fmla="*/ 2414763 w 3144436"/>
              <a:gd name="connsiteY86" fmla="*/ 1671782 h 2235200"/>
              <a:gd name="connsiteX87" fmla="*/ 2442473 w 3144436"/>
              <a:gd name="connsiteY87" fmla="*/ 1662545 h 2235200"/>
              <a:gd name="connsiteX88" fmla="*/ 2460945 w 3144436"/>
              <a:gd name="connsiteY88" fmla="*/ 1634836 h 2235200"/>
              <a:gd name="connsiteX89" fmla="*/ 2525600 w 3144436"/>
              <a:gd name="connsiteY89" fmla="*/ 1570182 h 2235200"/>
              <a:gd name="connsiteX90" fmla="*/ 2562545 w 3144436"/>
              <a:gd name="connsiteY90" fmla="*/ 1505527 h 2235200"/>
              <a:gd name="connsiteX91" fmla="*/ 2590254 w 3144436"/>
              <a:gd name="connsiteY91" fmla="*/ 1413163 h 2235200"/>
              <a:gd name="connsiteX92" fmla="*/ 2599491 w 3144436"/>
              <a:gd name="connsiteY92" fmla="*/ 1126836 h 2235200"/>
              <a:gd name="connsiteX93" fmla="*/ 2608727 w 3144436"/>
              <a:gd name="connsiteY93" fmla="*/ 1099127 h 2235200"/>
              <a:gd name="connsiteX94" fmla="*/ 2645673 w 3144436"/>
              <a:gd name="connsiteY94" fmla="*/ 1071418 h 2235200"/>
              <a:gd name="connsiteX95" fmla="*/ 2701091 w 3144436"/>
              <a:gd name="connsiteY95" fmla="*/ 1043709 h 2235200"/>
              <a:gd name="connsiteX96" fmla="*/ 2738036 w 3144436"/>
              <a:gd name="connsiteY96" fmla="*/ 1062182 h 2235200"/>
              <a:gd name="connsiteX97" fmla="*/ 2811927 w 3144436"/>
              <a:gd name="connsiteY97" fmla="*/ 1145309 h 2235200"/>
              <a:gd name="connsiteX98" fmla="*/ 2821163 w 3144436"/>
              <a:gd name="connsiteY98" fmla="*/ 1182254 h 2235200"/>
              <a:gd name="connsiteX99" fmla="*/ 2830400 w 3144436"/>
              <a:gd name="connsiteY99" fmla="*/ 1209963 h 2235200"/>
              <a:gd name="connsiteX100" fmla="*/ 2848873 w 3144436"/>
              <a:gd name="connsiteY100" fmla="*/ 1394691 h 2235200"/>
              <a:gd name="connsiteX101" fmla="*/ 2876582 w 3144436"/>
              <a:gd name="connsiteY101" fmla="*/ 1487054 h 2235200"/>
              <a:gd name="connsiteX102" fmla="*/ 2904291 w 3144436"/>
              <a:gd name="connsiteY102" fmla="*/ 1496291 h 2235200"/>
              <a:gd name="connsiteX103" fmla="*/ 2932000 w 3144436"/>
              <a:gd name="connsiteY103" fmla="*/ 1487054 h 2235200"/>
              <a:gd name="connsiteX104" fmla="*/ 2987418 w 3144436"/>
              <a:gd name="connsiteY104" fmla="*/ 1450109 h 2235200"/>
              <a:gd name="connsiteX105" fmla="*/ 3033600 w 3144436"/>
              <a:gd name="connsiteY105" fmla="*/ 1403927 h 2235200"/>
              <a:gd name="connsiteX106" fmla="*/ 3061309 w 3144436"/>
              <a:gd name="connsiteY106" fmla="*/ 1376218 h 2235200"/>
              <a:gd name="connsiteX107" fmla="*/ 3116727 w 3144436"/>
              <a:gd name="connsiteY107" fmla="*/ 1339273 h 2235200"/>
              <a:gd name="connsiteX108" fmla="*/ 3144436 w 3144436"/>
              <a:gd name="connsiteY108" fmla="*/ 1330036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3144436" h="2235200">
                <a:moveTo>
                  <a:pt x="105673" y="2170545"/>
                </a:moveTo>
                <a:cubicBezTo>
                  <a:pt x="111830" y="2152072"/>
                  <a:pt x="124003" y="2134598"/>
                  <a:pt x="124145" y="2115127"/>
                </a:cubicBezTo>
                <a:cubicBezTo>
                  <a:pt x="133524" y="830274"/>
                  <a:pt x="0" y="1249906"/>
                  <a:pt x="151854" y="794327"/>
                </a:cubicBezTo>
                <a:cubicBezTo>
                  <a:pt x="164285" y="558146"/>
                  <a:pt x="152045" y="691301"/>
                  <a:pt x="170327" y="554182"/>
                </a:cubicBezTo>
                <a:cubicBezTo>
                  <a:pt x="173607" y="529578"/>
                  <a:pt x="172159" y="503983"/>
                  <a:pt x="179563" y="480291"/>
                </a:cubicBezTo>
                <a:cubicBezTo>
                  <a:pt x="187777" y="454007"/>
                  <a:pt x="204194" y="431030"/>
                  <a:pt x="216509" y="406400"/>
                </a:cubicBezTo>
                <a:cubicBezTo>
                  <a:pt x="219588" y="384848"/>
                  <a:pt x="219764" y="362678"/>
                  <a:pt x="225745" y="341745"/>
                </a:cubicBezTo>
                <a:cubicBezTo>
                  <a:pt x="232186" y="319200"/>
                  <a:pt x="245568" y="299172"/>
                  <a:pt x="253454" y="277091"/>
                </a:cubicBezTo>
                <a:cubicBezTo>
                  <a:pt x="260993" y="255983"/>
                  <a:pt x="265769" y="233988"/>
                  <a:pt x="271927" y="212436"/>
                </a:cubicBezTo>
                <a:cubicBezTo>
                  <a:pt x="274271" y="188992"/>
                  <a:pt x="270530" y="80513"/>
                  <a:pt x="318109" y="64654"/>
                </a:cubicBezTo>
                <a:lnTo>
                  <a:pt x="345818" y="55418"/>
                </a:lnTo>
                <a:cubicBezTo>
                  <a:pt x="364291" y="43103"/>
                  <a:pt x="380174" y="25494"/>
                  <a:pt x="401236" y="18473"/>
                </a:cubicBezTo>
                <a:lnTo>
                  <a:pt x="456654" y="0"/>
                </a:lnTo>
                <a:cubicBezTo>
                  <a:pt x="472048" y="3079"/>
                  <a:pt x="488544" y="2740"/>
                  <a:pt x="502836" y="9236"/>
                </a:cubicBezTo>
                <a:cubicBezTo>
                  <a:pt x="523047" y="18423"/>
                  <a:pt x="558254" y="46182"/>
                  <a:pt x="558254" y="46182"/>
                </a:cubicBezTo>
                <a:cubicBezTo>
                  <a:pt x="564412" y="55418"/>
                  <a:pt x="569620" y="65363"/>
                  <a:pt x="576727" y="73891"/>
                </a:cubicBezTo>
                <a:cubicBezTo>
                  <a:pt x="585089" y="83926"/>
                  <a:pt x="597190" y="90732"/>
                  <a:pt x="604436" y="101600"/>
                </a:cubicBezTo>
                <a:cubicBezTo>
                  <a:pt x="609837" y="109701"/>
                  <a:pt x="610594" y="120073"/>
                  <a:pt x="613673" y="129309"/>
                </a:cubicBezTo>
                <a:cubicBezTo>
                  <a:pt x="616752" y="147782"/>
                  <a:pt x="620131" y="166207"/>
                  <a:pt x="622909" y="184727"/>
                </a:cubicBezTo>
                <a:cubicBezTo>
                  <a:pt x="629368" y="227786"/>
                  <a:pt x="641382" y="314036"/>
                  <a:pt x="641382" y="314036"/>
                </a:cubicBezTo>
                <a:cubicBezTo>
                  <a:pt x="644461" y="400242"/>
                  <a:pt x="643829" y="486661"/>
                  <a:pt x="650618" y="572654"/>
                </a:cubicBezTo>
                <a:cubicBezTo>
                  <a:pt x="653089" y="603954"/>
                  <a:pt x="665624" y="633812"/>
                  <a:pt x="669091" y="665018"/>
                </a:cubicBezTo>
                <a:lnTo>
                  <a:pt x="678327" y="748145"/>
                </a:lnTo>
                <a:cubicBezTo>
                  <a:pt x="684485" y="1182254"/>
                  <a:pt x="559507" y="1638600"/>
                  <a:pt x="696800" y="2050473"/>
                </a:cubicBezTo>
                <a:cubicBezTo>
                  <a:pt x="705211" y="2075705"/>
                  <a:pt x="716759" y="2119055"/>
                  <a:pt x="733745" y="2142836"/>
                </a:cubicBezTo>
                <a:cubicBezTo>
                  <a:pt x="746919" y="2161280"/>
                  <a:pt x="769609" y="2177844"/>
                  <a:pt x="789163" y="2189018"/>
                </a:cubicBezTo>
                <a:cubicBezTo>
                  <a:pt x="801118" y="2195849"/>
                  <a:pt x="814433" y="2200193"/>
                  <a:pt x="826109" y="2207491"/>
                </a:cubicBezTo>
                <a:cubicBezTo>
                  <a:pt x="839163" y="2215650"/>
                  <a:pt x="850739" y="2225964"/>
                  <a:pt x="863054" y="2235200"/>
                </a:cubicBezTo>
                <a:cubicBezTo>
                  <a:pt x="875369" y="2232121"/>
                  <a:pt x="888978" y="2232261"/>
                  <a:pt x="900000" y="2225963"/>
                </a:cubicBezTo>
                <a:cubicBezTo>
                  <a:pt x="996856" y="2170616"/>
                  <a:pt x="868909" y="2217853"/>
                  <a:pt x="955418" y="2189018"/>
                </a:cubicBezTo>
                <a:cubicBezTo>
                  <a:pt x="964654" y="2176703"/>
                  <a:pt x="972242" y="2162958"/>
                  <a:pt x="983127" y="2152073"/>
                </a:cubicBezTo>
                <a:cubicBezTo>
                  <a:pt x="994012" y="2141188"/>
                  <a:pt x="1009846" y="2135869"/>
                  <a:pt x="1020073" y="2124363"/>
                </a:cubicBezTo>
                <a:cubicBezTo>
                  <a:pt x="1034823" y="2107769"/>
                  <a:pt x="1057018" y="2068945"/>
                  <a:pt x="1057018" y="2068945"/>
                </a:cubicBezTo>
                <a:cubicBezTo>
                  <a:pt x="1063176" y="2044315"/>
                  <a:pt x="1074973" y="2020437"/>
                  <a:pt x="1075491" y="1995054"/>
                </a:cubicBezTo>
                <a:cubicBezTo>
                  <a:pt x="1085109" y="1523749"/>
                  <a:pt x="1059922" y="1691312"/>
                  <a:pt x="1093963" y="1487054"/>
                </a:cubicBezTo>
                <a:cubicBezTo>
                  <a:pt x="1097042" y="1447030"/>
                  <a:pt x="1101033" y="1407066"/>
                  <a:pt x="1103200" y="1366982"/>
                </a:cubicBezTo>
                <a:cubicBezTo>
                  <a:pt x="1118850" y="1077469"/>
                  <a:pt x="1101457" y="1233139"/>
                  <a:pt x="1121673" y="1071418"/>
                </a:cubicBezTo>
                <a:cubicBezTo>
                  <a:pt x="1124752" y="1000606"/>
                  <a:pt x="1126194" y="929704"/>
                  <a:pt x="1130909" y="858982"/>
                </a:cubicBezTo>
                <a:cubicBezTo>
                  <a:pt x="1132357" y="837260"/>
                  <a:pt x="1138081" y="815999"/>
                  <a:pt x="1140145" y="794327"/>
                </a:cubicBezTo>
                <a:cubicBezTo>
                  <a:pt x="1157138" y="615907"/>
                  <a:pt x="1135408" y="720916"/>
                  <a:pt x="1167854" y="591127"/>
                </a:cubicBezTo>
                <a:cubicBezTo>
                  <a:pt x="1170933" y="557260"/>
                  <a:pt x="1171787" y="523117"/>
                  <a:pt x="1177091" y="489527"/>
                </a:cubicBezTo>
                <a:cubicBezTo>
                  <a:pt x="1184285" y="443967"/>
                  <a:pt x="1187588" y="419664"/>
                  <a:pt x="1214036" y="387927"/>
                </a:cubicBezTo>
                <a:cubicBezTo>
                  <a:pt x="1222398" y="377892"/>
                  <a:pt x="1230877" y="367464"/>
                  <a:pt x="1241745" y="360218"/>
                </a:cubicBezTo>
                <a:cubicBezTo>
                  <a:pt x="1249846" y="354818"/>
                  <a:pt x="1260218" y="354061"/>
                  <a:pt x="1269454" y="350982"/>
                </a:cubicBezTo>
                <a:cubicBezTo>
                  <a:pt x="1289883" y="330553"/>
                  <a:pt x="1299153" y="317660"/>
                  <a:pt x="1324873" y="304800"/>
                </a:cubicBezTo>
                <a:cubicBezTo>
                  <a:pt x="1333581" y="300446"/>
                  <a:pt x="1343346" y="298642"/>
                  <a:pt x="1352582" y="295563"/>
                </a:cubicBezTo>
                <a:cubicBezTo>
                  <a:pt x="1371055" y="298642"/>
                  <a:pt x="1390612" y="297845"/>
                  <a:pt x="1408000" y="304800"/>
                </a:cubicBezTo>
                <a:cubicBezTo>
                  <a:pt x="1422293" y="310517"/>
                  <a:pt x="1432419" y="323561"/>
                  <a:pt x="1444945" y="332509"/>
                </a:cubicBezTo>
                <a:cubicBezTo>
                  <a:pt x="1453978" y="338961"/>
                  <a:pt x="1463418" y="344824"/>
                  <a:pt x="1472654" y="350982"/>
                </a:cubicBezTo>
                <a:cubicBezTo>
                  <a:pt x="1496091" y="421293"/>
                  <a:pt x="1487308" y="387306"/>
                  <a:pt x="1500363" y="452582"/>
                </a:cubicBezTo>
                <a:cubicBezTo>
                  <a:pt x="1503442" y="523394"/>
                  <a:pt x="1504164" y="594348"/>
                  <a:pt x="1509600" y="665018"/>
                </a:cubicBezTo>
                <a:cubicBezTo>
                  <a:pt x="1510347" y="674725"/>
                  <a:pt x="1516161" y="683366"/>
                  <a:pt x="1518836" y="692727"/>
                </a:cubicBezTo>
                <a:cubicBezTo>
                  <a:pt x="1522323" y="704933"/>
                  <a:pt x="1525319" y="717281"/>
                  <a:pt x="1528073" y="729673"/>
                </a:cubicBezTo>
                <a:cubicBezTo>
                  <a:pt x="1547886" y="818829"/>
                  <a:pt x="1526492" y="731009"/>
                  <a:pt x="1546545" y="831273"/>
                </a:cubicBezTo>
                <a:cubicBezTo>
                  <a:pt x="1549035" y="843721"/>
                  <a:pt x="1552703" y="855903"/>
                  <a:pt x="1555782" y="868218"/>
                </a:cubicBezTo>
                <a:cubicBezTo>
                  <a:pt x="1558861" y="1154545"/>
                  <a:pt x="1559349" y="1440912"/>
                  <a:pt x="1565018" y="1727200"/>
                </a:cubicBezTo>
                <a:cubicBezTo>
                  <a:pt x="1565256" y="1739237"/>
                  <a:pt x="1576308" y="1825723"/>
                  <a:pt x="1583491" y="1847273"/>
                </a:cubicBezTo>
                <a:cubicBezTo>
                  <a:pt x="1587845" y="1860335"/>
                  <a:pt x="1590948" y="1875957"/>
                  <a:pt x="1601963" y="1884218"/>
                </a:cubicBezTo>
                <a:cubicBezTo>
                  <a:pt x="1617541" y="1895901"/>
                  <a:pt x="1657382" y="1902691"/>
                  <a:pt x="1657382" y="1902691"/>
                </a:cubicBezTo>
                <a:cubicBezTo>
                  <a:pt x="1678933" y="1899612"/>
                  <a:pt x="1700689" y="1897724"/>
                  <a:pt x="1722036" y="1893454"/>
                </a:cubicBezTo>
                <a:cubicBezTo>
                  <a:pt x="1731583" y="1891545"/>
                  <a:pt x="1742142" y="1890300"/>
                  <a:pt x="1749745" y="1884218"/>
                </a:cubicBezTo>
                <a:cubicBezTo>
                  <a:pt x="1758413" y="1877283"/>
                  <a:pt x="1761111" y="1865037"/>
                  <a:pt x="1768218" y="1856509"/>
                </a:cubicBezTo>
                <a:cubicBezTo>
                  <a:pt x="1776580" y="1846474"/>
                  <a:pt x="1787565" y="1838835"/>
                  <a:pt x="1795927" y="1828800"/>
                </a:cubicBezTo>
                <a:cubicBezTo>
                  <a:pt x="1834412" y="1782618"/>
                  <a:pt x="1791309" y="1816485"/>
                  <a:pt x="1842109" y="1782618"/>
                </a:cubicBezTo>
                <a:cubicBezTo>
                  <a:pt x="1848267" y="1773382"/>
                  <a:pt x="1855266" y="1764654"/>
                  <a:pt x="1860582" y="1754909"/>
                </a:cubicBezTo>
                <a:cubicBezTo>
                  <a:pt x="1873768" y="1730734"/>
                  <a:pt x="1885212" y="1705648"/>
                  <a:pt x="1897527" y="1681018"/>
                </a:cubicBezTo>
                <a:cubicBezTo>
                  <a:pt x="1903685" y="1668703"/>
                  <a:pt x="1908363" y="1655529"/>
                  <a:pt x="1916000" y="1644073"/>
                </a:cubicBezTo>
                <a:lnTo>
                  <a:pt x="1934473" y="1616363"/>
                </a:lnTo>
                <a:cubicBezTo>
                  <a:pt x="1957299" y="1547883"/>
                  <a:pt x="1944237" y="1578361"/>
                  <a:pt x="1971418" y="1524000"/>
                </a:cubicBezTo>
                <a:cubicBezTo>
                  <a:pt x="1997933" y="1417934"/>
                  <a:pt x="1960857" y="1548642"/>
                  <a:pt x="1999127" y="1459345"/>
                </a:cubicBezTo>
                <a:cubicBezTo>
                  <a:pt x="2004127" y="1447677"/>
                  <a:pt x="2004349" y="1434443"/>
                  <a:pt x="2008363" y="1422400"/>
                </a:cubicBezTo>
                <a:cubicBezTo>
                  <a:pt x="2013606" y="1406671"/>
                  <a:pt x="2021593" y="1391947"/>
                  <a:pt x="2026836" y="1376218"/>
                </a:cubicBezTo>
                <a:cubicBezTo>
                  <a:pt x="2030850" y="1364175"/>
                  <a:pt x="2032586" y="1351479"/>
                  <a:pt x="2036073" y="1339273"/>
                </a:cubicBezTo>
                <a:cubicBezTo>
                  <a:pt x="2038748" y="1329911"/>
                  <a:pt x="2043400" y="1321110"/>
                  <a:pt x="2045309" y="1311563"/>
                </a:cubicBezTo>
                <a:cubicBezTo>
                  <a:pt x="2052654" y="1274835"/>
                  <a:pt x="2056437" y="1237455"/>
                  <a:pt x="2063782" y="1200727"/>
                </a:cubicBezTo>
                <a:lnTo>
                  <a:pt x="2073018" y="1154545"/>
                </a:lnTo>
                <a:cubicBezTo>
                  <a:pt x="2076097" y="1000606"/>
                  <a:pt x="2073553" y="846451"/>
                  <a:pt x="2082254" y="692727"/>
                </a:cubicBezTo>
                <a:cubicBezTo>
                  <a:pt x="2082881" y="681644"/>
                  <a:pt x="2092199" y="672124"/>
                  <a:pt x="2100727" y="665018"/>
                </a:cubicBezTo>
                <a:cubicBezTo>
                  <a:pt x="2111305" y="656203"/>
                  <a:pt x="2125358" y="652703"/>
                  <a:pt x="2137673" y="646545"/>
                </a:cubicBezTo>
                <a:cubicBezTo>
                  <a:pt x="2221817" y="657064"/>
                  <a:pt x="2199784" y="636314"/>
                  <a:pt x="2239273" y="692727"/>
                </a:cubicBezTo>
                <a:cubicBezTo>
                  <a:pt x="2252005" y="710915"/>
                  <a:pt x="2263903" y="729672"/>
                  <a:pt x="2276218" y="748145"/>
                </a:cubicBezTo>
                <a:lnTo>
                  <a:pt x="2294691" y="775854"/>
                </a:lnTo>
                <a:cubicBezTo>
                  <a:pt x="2297770" y="1043709"/>
                  <a:pt x="2297976" y="1311612"/>
                  <a:pt x="2303927" y="1579418"/>
                </a:cubicBezTo>
                <a:cubicBezTo>
                  <a:pt x="2304143" y="1589152"/>
                  <a:pt x="2310488" y="1597766"/>
                  <a:pt x="2313163" y="1607127"/>
                </a:cubicBezTo>
                <a:cubicBezTo>
                  <a:pt x="2316650" y="1619333"/>
                  <a:pt x="2318752" y="1631914"/>
                  <a:pt x="2322400" y="1644073"/>
                </a:cubicBezTo>
                <a:cubicBezTo>
                  <a:pt x="2341557" y="1707929"/>
                  <a:pt x="2323597" y="1693733"/>
                  <a:pt x="2368582" y="1708727"/>
                </a:cubicBezTo>
                <a:cubicBezTo>
                  <a:pt x="2438229" y="1685512"/>
                  <a:pt x="2355081" y="1719528"/>
                  <a:pt x="2414763" y="1671782"/>
                </a:cubicBezTo>
                <a:cubicBezTo>
                  <a:pt x="2422366" y="1665700"/>
                  <a:pt x="2433236" y="1665624"/>
                  <a:pt x="2442473" y="1662545"/>
                </a:cubicBezTo>
                <a:cubicBezTo>
                  <a:pt x="2448630" y="1653309"/>
                  <a:pt x="2453519" y="1643087"/>
                  <a:pt x="2460945" y="1634836"/>
                </a:cubicBezTo>
                <a:cubicBezTo>
                  <a:pt x="2481334" y="1612182"/>
                  <a:pt x="2508693" y="1595541"/>
                  <a:pt x="2525600" y="1570182"/>
                </a:cubicBezTo>
                <a:cubicBezTo>
                  <a:pt x="2542265" y="1545185"/>
                  <a:pt x="2550825" y="1534829"/>
                  <a:pt x="2562545" y="1505527"/>
                </a:cubicBezTo>
                <a:cubicBezTo>
                  <a:pt x="2577539" y="1468042"/>
                  <a:pt x="2581181" y="1449458"/>
                  <a:pt x="2590254" y="1413163"/>
                </a:cubicBezTo>
                <a:cubicBezTo>
                  <a:pt x="2593333" y="1317721"/>
                  <a:pt x="2593883" y="1222163"/>
                  <a:pt x="2599491" y="1126836"/>
                </a:cubicBezTo>
                <a:cubicBezTo>
                  <a:pt x="2600063" y="1117117"/>
                  <a:pt x="2602494" y="1106606"/>
                  <a:pt x="2608727" y="1099127"/>
                </a:cubicBezTo>
                <a:cubicBezTo>
                  <a:pt x="2618582" y="1087301"/>
                  <a:pt x="2633146" y="1080366"/>
                  <a:pt x="2645673" y="1071418"/>
                </a:cubicBezTo>
                <a:cubicBezTo>
                  <a:pt x="2677008" y="1049036"/>
                  <a:pt x="2666775" y="1055147"/>
                  <a:pt x="2701091" y="1043709"/>
                </a:cubicBezTo>
                <a:cubicBezTo>
                  <a:pt x="2713406" y="1049867"/>
                  <a:pt x="2727285" y="1053581"/>
                  <a:pt x="2738036" y="1062182"/>
                </a:cubicBezTo>
                <a:cubicBezTo>
                  <a:pt x="2783227" y="1098335"/>
                  <a:pt x="2786644" y="1107385"/>
                  <a:pt x="2811927" y="1145309"/>
                </a:cubicBezTo>
                <a:cubicBezTo>
                  <a:pt x="2815006" y="1157624"/>
                  <a:pt x="2817676" y="1170048"/>
                  <a:pt x="2821163" y="1182254"/>
                </a:cubicBezTo>
                <a:cubicBezTo>
                  <a:pt x="2823838" y="1191615"/>
                  <a:pt x="2829141" y="1200309"/>
                  <a:pt x="2830400" y="1209963"/>
                </a:cubicBezTo>
                <a:cubicBezTo>
                  <a:pt x="2838404" y="1271326"/>
                  <a:pt x="2842039" y="1333186"/>
                  <a:pt x="2848873" y="1394691"/>
                </a:cubicBezTo>
                <a:cubicBezTo>
                  <a:pt x="2851929" y="1422199"/>
                  <a:pt x="2849984" y="1465776"/>
                  <a:pt x="2876582" y="1487054"/>
                </a:cubicBezTo>
                <a:cubicBezTo>
                  <a:pt x="2884185" y="1493136"/>
                  <a:pt x="2895055" y="1493212"/>
                  <a:pt x="2904291" y="1496291"/>
                </a:cubicBezTo>
                <a:cubicBezTo>
                  <a:pt x="2913527" y="1493212"/>
                  <a:pt x="2923489" y="1491782"/>
                  <a:pt x="2932000" y="1487054"/>
                </a:cubicBezTo>
                <a:cubicBezTo>
                  <a:pt x="2951407" y="1476272"/>
                  <a:pt x="2987418" y="1450109"/>
                  <a:pt x="2987418" y="1450109"/>
                </a:cubicBezTo>
                <a:cubicBezTo>
                  <a:pt x="3021285" y="1399309"/>
                  <a:pt x="2987418" y="1442412"/>
                  <a:pt x="3033600" y="1403927"/>
                </a:cubicBezTo>
                <a:cubicBezTo>
                  <a:pt x="3043635" y="1395565"/>
                  <a:pt x="3050998" y="1384237"/>
                  <a:pt x="3061309" y="1376218"/>
                </a:cubicBezTo>
                <a:cubicBezTo>
                  <a:pt x="3078834" y="1362588"/>
                  <a:pt x="3095665" y="1346294"/>
                  <a:pt x="3116727" y="1339273"/>
                </a:cubicBezTo>
                <a:lnTo>
                  <a:pt x="3144436" y="133003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4" grpId="0" animBg="1"/>
      <p:bldP spid="45" grpId="0" animBg="1"/>
      <p:bldP spid="4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Упражнения на усвоение графического образа (конфигурации) объекта.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r>
              <a:rPr lang="ru-RU" dirty="0" smtClean="0"/>
              <a:t>Выполняются на белой нелинованной бумаге формата половинки А4</a:t>
            </a:r>
          </a:p>
          <a:p>
            <a:pPr marL="514350" indent="-514350">
              <a:buFont typeface="Wingdings 2"/>
              <a:buAutoNum type="arabicPeriod"/>
            </a:pPr>
            <a:r>
              <a:rPr lang="ru-RU" dirty="0" smtClean="0"/>
              <a:t>Образец написан на доске.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Образец буквы на листе бумаги.</a:t>
            </a:r>
          </a:p>
          <a:p>
            <a:pPr marL="514350" indent="-514350">
              <a:buFont typeface="Wingdings 2"/>
              <a:buAutoNum type="arabicPeriod"/>
            </a:pPr>
            <a:r>
              <a:rPr lang="ru-RU" dirty="0" smtClean="0"/>
              <a:t>Образец написан 2-3 раза на доске.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Образец написан 2-3 раза на листе бумаги.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Коррекционно-развивающая деятельность направлена на: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285720" y="5072074"/>
            <a:ext cx="1571636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учитель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7215206" y="5143512"/>
            <a:ext cx="171451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Учитель-логопед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 rot="20089072">
            <a:off x="1699652" y="482857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 rot="1582914">
            <a:off x="6486112" y="483558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Упражнения на развитие умения чувствовать размер и наклон объекта: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928802"/>
            <a:ext cx="8229600" cy="35719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Wingdings 2"/>
              <a:buAutoNum type="arabicPeriod"/>
            </a:pPr>
            <a:r>
              <a:rPr lang="ru-RU" dirty="0" smtClean="0"/>
              <a:t>Образец –на доске.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Образец буквы – на листе бумаги.</a:t>
            </a:r>
          </a:p>
          <a:p>
            <a:pPr marL="514350" indent="-514350">
              <a:buNone/>
            </a:pPr>
            <a:r>
              <a:rPr lang="ru-RU" dirty="0" smtClean="0"/>
              <a:t>Каждый раз дети воспроизводят букву сначала глядя на то, что пишут; затем – глядя только на образец, направляя все внимание на ощущения движения пальцев и кисти. Оценивается один параметр (вначале –это размер, потом –наклон), результаты сравниваются с образцом.</a:t>
            </a:r>
          </a:p>
          <a:p>
            <a:pPr marL="514350" indent="-514350">
              <a:buNone/>
            </a:pPr>
            <a:r>
              <a:rPr lang="ru-RU" dirty="0" smtClean="0"/>
              <a:t>В качестве итога упражнения – написание буквы с закрытыми глазами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Развитие умения ощущать и контролировать движение кисти вправо по строке: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r>
              <a:rPr lang="ru-RU" dirty="0" smtClean="0"/>
              <a:t>Выполняется на листе бумаги , на которой прочерчена строка шириной 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1- 1,5 см</a:t>
            </a:r>
          </a:p>
          <a:p>
            <a:r>
              <a:rPr lang="ru-RU" dirty="0" smtClean="0"/>
              <a:t>Основная цель – умение сохранять ровность строки.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285720" y="357166"/>
          <a:ext cx="604839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Штриховая стрелка вправо 20"/>
          <p:cNvSpPr/>
          <p:nvPr/>
        </p:nvSpPr>
        <p:spPr>
          <a:xfrm>
            <a:off x="4714876" y="1928802"/>
            <a:ext cx="1285884" cy="250033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но 1 21"/>
          <p:cNvSpPr/>
          <p:nvPr/>
        </p:nvSpPr>
        <p:spPr>
          <a:xfrm>
            <a:off x="6300774" y="1000108"/>
            <a:ext cx="2843226" cy="335758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Написание слова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21" grpId="0" animBg="1"/>
      <p:bldP spid="2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Предпосылки ошибок:  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357554" y="142852"/>
            <a:ext cx="2286016" cy="1700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Упражнения </a:t>
            </a:r>
            <a:endParaRPr lang="ru-RU" dirty="0"/>
          </a:p>
        </p:txBody>
      </p:sp>
      <p:sp>
        <p:nvSpPr>
          <p:cNvPr id="7" name="Стрелка влево 6"/>
          <p:cNvSpPr/>
          <p:nvPr/>
        </p:nvSpPr>
        <p:spPr>
          <a:xfrm rot="19672532">
            <a:off x="2482813" y="1580337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827900">
            <a:off x="5413135" y="17147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2285992"/>
            <a:ext cx="2643206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связанные напрямую с письмом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2285992"/>
            <a:ext cx="2928958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умения очень четко </a:t>
            </a:r>
            <a:r>
              <a:rPr lang="ru-RU" dirty="0" err="1" smtClean="0"/>
              <a:t>орфографически</a:t>
            </a:r>
            <a:r>
              <a:rPr lang="ru-RU" dirty="0" smtClean="0"/>
              <a:t> проговаривать слова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57224" y="4429132"/>
            <a:ext cx="2643206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600" dirty="0" smtClean="0"/>
              <a:t>Перечисление событий;</a:t>
            </a:r>
          </a:p>
          <a:p>
            <a:pPr>
              <a:buFontTx/>
              <a:buChar char="-"/>
            </a:pPr>
            <a:r>
              <a:rPr lang="ru-RU" sz="1600" dirty="0" smtClean="0"/>
              <a:t>Линейное расположение предметов;</a:t>
            </a:r>
          </a:p>
          <a:p>
            <a:pPr>
              <a:buFontTx/>
              <a:buChar char="-"/>
            </a:pPr>
            <a:r>
              <a:rPr lang="ru-RU" sz="1600" dirty="0" smtClean="0"/>
              <a:t>Выполнение серии последовательных движений;</a:t>
            </a:r>
          </a:p>
          <a:p>
            <a:pPr>
              <a:buFontTx/>
              <a:buChar char="-"/>
            </a:pPr>
            <a:r>
              <a:rPr lang="ru-RU" sz="1600" dirty="0" smtClean="0"/>
              <a:t>Воспроизведение ритма.</a:t>
            </a:r>
          </a:p>
          <a:p>
            <a:pPr algn="ctr">
              <a:buFontTx/>
              <a:buChar char="-"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072066" y="4357694"/>
            <a:ext cx="2928958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-Развитие «внутреннего» слуха;</a:t>
            </a:r>
          </a:p>
          <a:p>
            <a:pPr algn="ctr"/>
            <a:r>
              <a:rPr lang="ru-RU" sz="1600" dirty="0" smtClean="0"/>
              <a:t>-Развитие неторопливой ритмичности говорения.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4" grpId="0" animBg="1"/>
      <p:bldP spid="1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Перечисли в порядке увеличения размера: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Проговаривание скороговорок с одновременным </a:t>
            </a:r>
            <a:r>
              <a:rPr lang="ru-RU" dirty="0" err="1" smtClean="0"/>
              <a:t>отхлопыванием</a:t>
            </a:r>
            <a:r>
              <a:rPr lang="ru-RU" dirty="0" smtClean="0"/>
              <a:t> 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ru-RU" dirty="0" smtClean="0"/>
              <a:t>На мели мы лениво налима ловили.</a:t>
            </a:r>
          </a:p>
          <a:p>
            <a:r>
              <a:rPr lang="ru-RU" dirty="0" smtClean="0"/>
              <a:t>Карл у Клары украл кораллы, а Клара у Карла украла </a:t>
            </a:r>
            <a:r>
              <a:rPr lang="ru-RU" dirty="0" err="1" smtClean="0"/>
              <a:t>клорнет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Расскажите про покупки! Про какие про покупки? Про покупки, про покупки, про </a:t>
            </a:r>
            <a:r>
              <a:rPr lang="ru-RU" dirty="0" err="1" smtClean="0"/>
              <a:t>покупочки</a:t>
            </a:r>
            <a:r>
              <a:rPr lang="ru-RU" dirty="0" smtClean="0"/>
              <a:t> мои.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Рисование бордюров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Формируют и развивают умение соблюдать заданный алгоритм действий, распределять внимание между несколькими условиями, самоконтроль, оперативную память.</a:t>
            </a:r>
          </a:p>
          <a:p>
            <a:r>
              <a:rPr lang="ru-RU" dirty="0" smtClean="0"/>
              <a:t>Работа с цветом благоприятно влияет на эмоциональное состояние, позволяет выражать свои чувства.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бордюров: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Ленточный;</a:t>
            </a:r>
          </a:p>
          <a:p>
            <a:r>
              <a:rPr lang="ru-RU" dirty="0" smtClean="0"/>
              <a:t>Ритмический;</a:t>
            </a:r>
          </a:p>
          <a:p>
            <a:r>
              <a:rPr lang="ru-RU" dirty="0" smtClean="0"/>
              <a:t>«Змейка»;</a:t>
            </a:r>
          </a:p>
          <a:p>
            <a:pPr lvl="0"/>
            <a:r>
              <a:rPr lang="ru-RU" dirty="0" smtClean="0"/>
              <a:t>Ступенчатый;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Полифонический –чередование по порядку цветов в течение 2-3 строк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143240" y="1714488"/>
          <a:ext cx="39290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"/>
                <a:gridCol w="392909"/>
                <a:gridCol w="392909"/>
                <a:gridCol w="392909"/>
                <a:gridCol w="392909"/>
                <a:gridCol w="392909"/>
                <a:gridCol w="392909"/>
                <a:gridCol w="392909"/>
                <a:gridCol w="392909"/>
                <a:gridCol w="39290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428992" y="2357430"/>
          <a:ext cx="42386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861"/>
                <a:gridCol w="423861"/>
                <a:gridCol w="423861"/>
                <a:gridCol w="423861"/>
                <a:gridCol w="423861"/>
                <a:gridCol w="423861"/>
                <a:gridCol w="423861"/>
                <a:gridCol w="423861"/>
                <a:gridCol w="423861"/>
                <a:gridCol w="42386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357550" y="3071810"/>
          <a:ext cx="3714784" cy="113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8"/>
                <a:gridCol w="464348"/>
                <a:gridCol w="464348"/>
                <a:gridCol w="464348"/>
                <a:gridCol w="464348"/>
                <a:gridCol w="464348"/>
                <a:gridCol w="464348"/>
                <a:gridCol w="464348"/>
              </a:tblGrid>
              <a:tr h="3343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028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343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Развитие фонематического восприятия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Восприятие и анализ единичного звука («Поймай звук», «Назови первый звук», «Назови последний звук»)</a:t>
            </a:r>
          </a:p>
          <a:p>
            <a:r>
              <a:rPr lang="ru-RU" dirty="0" smtClean="0"/>
              <a:t>Восприятие и анализ комплекса последовательных звуков </a:t>
            </a:r>
          </a:p>
          <a:p>
            <a:r>
              <a:rPr lang="ru-RU" dirty="0" smtClean="0"/>
              <a:t>Определение звуков по беззвучной артикуляции.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857488" y="214290"/>
            <a:ext cx="314327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Функциональные блоки письменной речи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71472" y="1000108"/>
            <a:ext cx="2500330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Письмо </a:t>
            </a:r>
          </a:p>
          <a:p>
            <a:pPr algn="ctr"/>
            <a:r>
              <a:rPr lang="ru-RU" dirty="0" smtClean="0"/>
              <a:t>-процесс кодирования звучащей речи в письменную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857884" y="928670"/>
            <a:ext cx="2571768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Письменная речь</a:t>
            </a:r>
          </a:p>
          <a:p>
            <a:pPr algn="ctr"/>
            <a:r>
              <a:rPr lang="ru-RU" dirty="0" smtClean="0"/>
              <a:t>-процесс создания связного высказывания 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 rot="763339">
            <a:off x="254272" y="3015593"/>
            <a:ext cx="1714512" cy="25003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Обозначение звука буквой и написание буквы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21022823">
            <a:off x="1619857" y="3581735"/>
            <a:ext cx="1680164" cy="24288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Кодирование звучащего слова в написанное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 rot="19382452">
            <a:off x="2992254" y="2704202"/>
            <a:ext cx="1575510" cy="24839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Запись готового предложения</a:t>
            </a: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 rot="1191763">
            <a:off x="5324320" y="2976274"/>
            <a:ext cx="1575223" cy="26016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Конструирование предложения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 rot="20770423">
            <a:off x="7196540" y="3019722"/>
            <a:ext cx="1666875" cy="25503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Создание текста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Уточнение понятия «звук речи» (прислушивание к своим двигательным ощущениям)</a:t>
            </a:r>
          </a:p>
          <a:p>
            <a:r>
              <a:rPr lang="ru-RU" dirty="0" smtClean="0"/>
              <a:t>Формирование чувственной основы понятия «звук речи» (на что похож звук, на какой звук речи он похож, особенности артикуляционного уклада)</a:t>
            </a:r>
          </a:p>
          <a:p>
            <a:r>
              <a:rPr lang="ru-RU" dirty="0" smtClean="0"/>
              <a:t>Определение количества звуков в группе</a:t>
            </a:r>
          </a:p>
          <a:p>
            <a:r>
              <a:rPr lang="ru-RU" dirty="0" smtClean="0"/>
              <a:t>Анализ групп слов из 4 -5 звуков</a:t>
            </a:r>
          </a:p>
          <a:p>
            <a:r>
              <a:rPr lang="ru-RU" dirty="0" smtClean="0"/>
              <a:t>Работа со «</a:t>
            </a:r>
            <a:r>
              <a:rPr lang="ru-RU" dirty="0" err="1" smtClean="0"/>
              <a:t>Слоговицами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2357422" y="857232"/>
            <a:ext cx="4714908" cy="521497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Упражнения для коррекции графической записи мягкости согласных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Цветовое обозначение в схеме согласных звуков с опорой на буквы гласных: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282" y="335756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214546" y="335756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3357562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а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3357562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ё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214810" y="335756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214942" y="3357562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err="1" smtClean="0">
                <a:solidFill>
                  <a:srgbClr val="FF0000"/>
                </a:solidFill>
              </a:rPr>
              <a:t>ы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215074" y="335756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86644" y="3357562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и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Вписать в схему буквы гласных с опорой на цветовое обозначение согласных звуков: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71472" y="2928934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571604" y="2928934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571868" y="2928934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572000" y="2928934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571736" y="2928934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572132" y="2928934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572264" y="2928934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572396" y="2928934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Обозначение звуков буквами: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Вставить пропущенные буквы </a:t>
            </a:r>
            <a:r>
              <a:rPr lang="ru-RU" dirty="0" err="1" smtClean="0"/>
              <a:t>а-я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( л…</a:t>
            </a:r>
            <a:r>
              <a:rPr lang="ru-RU" dirty="0" err="1" smtClean="0"/>
              <a:t>мки</a:t>
            </a:r>
            <a:r>
              <a:rPr lang="ru-RU" dirty="0" smtClean="0"/>
              <a:t>, </a:t>
            </a:r>
            <a:r>
              <a:rPr lang="ru-RU" dirty="0" err="1" smtClean="0"/>
              <a:t>л</a:t>
            </a:r>
            <a:r>
              <a:rPr lang="ru-RU" dirty="0" smtClean="0"/>
              <a:t>…</a:t>
            </a:r>
            <a:r>
              <a:rPr lang="ru-RU" dirty="0" err="1" smtClean="0"/>
              <a:t>пки</a:t>
            </a:r>
            <a:r>
              <a:rPr lang="ru-RU" dirty="0" smtClean="0"/>
              <a:t>, р…</a:t>
            </a:r>
            <a:r>
              <a:rPr lang="ru-RU" dirty="0" err="1" smtClean="0"/>
              <a:t>нка</a:t>
            </a:r>
            <a:r>
              <a:rPr lang="ru-RU" dirty="0" smtClean="0"/>
              <a:t>, м…</a:t>
            </a:r>
            <a:r>
              <a:rPr lang="ru-RU" dirty="0" err="1" smtClean="0"/>
              <a:t>рка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Вставить пропущенные буквы </a:t>
            </a:r>
            <a:r>
              <a:rPr lang="ru-RU" dirty="0" err="1" smtClean="0"/>
              <a:t>о-ё</a:t>
            </a:r>
            <a:r>
              <a:rPr lang="ru-RU" dirty="0" smtClean="0"/>
              <a:t> </a:t>
            </a:r>
          </a:p>
          <a:p>
            <a:pPr algn="r">
              <a:buNone/>
            </a:pPr>
            <a:r>
              <a:rPr lang="ru-RU" dirty="0" smtClean="0"/>
              <a:t>и т.д.</a:t>
            </a:r>
          </a:p>
          <a:p>
            <a:r>
              <a:rPr lang="ru-RU" dirty="0" smtClean="0"/>
              <a:t>Заполнить клетки кроссворда   и т.п.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Успехов Вам и вашим ученикам!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учителя-логопеда: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помогать детям справляться с трудностями, возникающими в процессе овладения письменной речью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Понятия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право 5"/>
          <p:cNvSpPr/>
          <p:nvPr/>
        </p:nvSpPr>
        <p:spPr>
          <a:xfrm>
            <a:off x="4572000" y="4786322"/>
            <a:ext cx="140703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Кодирование слов: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714348" y="1357298"/>
            <a:ext cx="3500462" cy="2857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Произношение не расходится с написанием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929058" y="1285860"/>
            <a:ext cx="3571900" cy="2928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Слова, осложненные правописанием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57158" y="5214950"/>
            <a:ext cx="157163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Учитель-логопед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643702" y="5000636"/>
            <a:ext cx="1785950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Учитель 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 rot="17900093">
            <a:off x="1376338" y="442613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лево 13"/>
          <p:cNvSpPr/>
          <p:nvPr/>
        </p:nvSpPr>
        <p:spPr>
          <a:xfrm rot="3242850">
            <a:off x="6280683" y="436790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 действий при кодировании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r>
              <a:rPr lang="ru-RU" dirty="0" smtClean="0"/>
              <a:t>Обучение фонематическому анализу (последовательность звуков в слове)</a:t>
            </a:r>
          </a:p>
          <a:p>
            <a:r>
              <a:rPr lang="ru-RU" dirty="0" smtClean="0"/>
              <a:t>Умение четко произносить слово, проговаривая каждый звук</a:t>
            </a:r>
          </a:p>
          <a:p>
            <a:r>
              <a:rPr lang="ru-RU" dirty="0" smtClean="0"/>
              <a:t>Развитие кинетики и </a:t>
            </a:r>
            <a:r>
              <a:rPr lang="ru-RU" dirty="0" err="1" smtClean="0"/>
              <a:t>кинестетики</a:t>
            </a:r>
            <a:r>
              <a:rPr lang="ru-RU" dirty="0" smtClean="0"/>
              <a:t> речевого аппарата и кисти руки</a:t>
            </a:r>
          </a:p>
          <a:p>
            <a:r>
              <a:rPr lang="ru-RU" dirty="0" smtClean="0"/>
              <a:t>Развитие оптического восприятия и памяти, зрительного контроля</a:t>
            </a:r>
          </a:p>
          <a:p>
            <a:r>
              <a:rPr lang="ru-RU" dirty="0" smtClean="0"/>
              <a:t>Регулирование процессов возбуждения и торможения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714356"/>
          <a:ext cx="8329642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3500430" y="3000372"/>
            <a:ext cx="2357454" cy="164307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Программа кодирования звука буквой</a:t>
            </a:r>
            <a:endParaRPr lang="ru-RU" dirty="0"/>
          </a:p>
        </p:txBody>
      </p:sp>
      <p:sp>
        <p:nvSpPr>
          <p:cNvPr id="6" name="Пятно 1 5"/>
          <p:cNvSpPr/>
          <p:nvPr/>
        </p:nvSpPr>
        <p:spPr>
          <a:xfrm>
            <a:off x="0" y="3286124"/>
            <a:ext cx="2571736" cy="228601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6.Написать букву  </a:t>
            </a:r>
            <a:endParaRPr lang="ru-RU" dirty="0"/>
          </a:p>
        </p:txBody>
      </p:sp>
      <p:sp>
        <p:nvSpPr>
          <p:cNvPr id="7" name="Стрелка влево 6"/>
          <p:cNvSpPr/>
          <p:nvPr/>
        </p:nvSpPr>
        <p:spPr>
          <a:xfrm rot="1766667">
            <a:off x="1725791" y="5179187"/>
            <a:ext cx="563136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1183</TotalTime>
  <Words>1012</Words>
  <Application>Microsoft Office PowerPoint</Application>
  <PresentationFormat>Экран (4:3)</PresentationFormat>
  <Paragraphs>211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Официальная</vt:lpstr>
      <vt:lpstr>Технология коррекции письма </vt:lpstr>
      <vt:lpstr>Технология -</vt:lpstr>
      <vt:lpstr>Коррекционно-развивающая деятельность направлена на:</vt:lpstr>
      <vt:lpstr>Слайд 4</vt:lpstr>
      <vt:lpstr>Задача учителя-логопеда: </vt:lpstr>
      <vt:lpstr>Понятия </vt:lpstr>
      <vt:lpstr>Кодирование слов:</vt:lpstr>
      <vt:lpstr>План действий при кодировании</vt:lpstr>
      <vt:lpstr>Слайд 9</vt:lpstr>
      <vt:lpstr>1 этап.Соотнесение звука и буквы</vt:lpstr>
      <vt:lpstr>2 этап.Актуализация графемы</vt:lpstr>
      <vt:lpstr>Слайд 12</vt:lpstr>
      <vt:lpstr>3 этап.Зрительно-пространственный анализ буквы</vt:lpstr>
      <vt:lpstr>Слайд 14</vt:lpstr>
      <vt:lpstr>Тесты </vt:lpstr>
      <vt:lpstr>Расставь значки по образцу:</vt:lpstr>
      <vt:lpstr>Укрась бусы орнаментом (продолжи узор):</vt:lpstr>
      <vt:lpstr>Составь фигуру:</vt:lpstr>
      <vt:lpstr>Слайд 19</vt:lpstr>
      <vt:lpstr>4 этап. Написание буквы </vt:lpstr>
      <vt:lpstr>Слайд 21</vt:lpstr>
      <vt:lpstr>Слайд 22</vt:lpstr>
      <vt:lpstr>Письмо в воздухе определенных фигур:</vt:lpstr>
      <vt:lpstr>Слайд 24</vt:lpstr>
      <vt:lpstr>Слайд 25</vt:lpstr>
      <vt:lpstr>Слайд 26</vt:lpstr>
      <vt:lpstr>Слайд 27</vt:lpstr>
      <vt:lpstr>Слайд 28</vt:lpstr>
      <vt:lpstr>Упражнения на усвоение графического образа (конфигурации) объекта.</vt:lpstr>
      <vt:lpstr>Упражнения на развитие умения чувствовать размер и наклон объекта:</vt:lpstr>
      <vt:lpstr>Развитие умения ощущать и контролировать движение кисти вправо по строке:</vt:lpstr>
      <vt:lpstr>Слайд 32</vt:lpstr>
      <vt:lpstr>Предпосылки ошибок:  </vt:lpstr>
      <vt:lpstr>Слайд 34</vt:lpstr>
      <vt:lpstr>Перечисли в порядке увеличения размера:</vt:lpstr>
      <vt:lpstr>Проговаривание скороговорок с одновременным отхлопыванием ритма</vt:lpstr>
      <vt:lpstr>Рисование бордюров</vt:lpstr>
      <vt:lpstr>Виды бордюров:</vt:lpstr>
      <vt:lpstr>Развитие фонематического восприятия</vt:lpstr>
      <vt:lpstr>Упражнения:</vt:lpstr>
      <vt:lpstr>Слайд 41</vt:lpstr>
      <vt:lpstr>Цветовое обозначение в схеме согласных звуков с опорой на буквы гласных:</vt:lpstr>
      <vt:lpstr>Вписать в схему буквы гласных с опорой на цветовое обозначение согласных звуков: </vt:lpstr>
      <vt:lpstr>Обозначение звуков буквами: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коррекции письма </dc:title>
  <dc:creator>Admin</dc:creator>
  <cp:lastModifiedBy>Криницкая </cp:lastModifiedBy>
  <cp:revision>134</cp:revision>
  <dcterms:created xsi:type="dcterms:W3CDTF">2012-11-27T11:56:19Z</dcterms:created>
  <dcterms:modified xsi:type="dcterms:W3CDTF">2014-05-20T02:39:59Z</dcterms:modified>
</cp:coreProperties>
</file>