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A3E8C-2D82-4346-B10E-835A3AEA9DB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B477B-712D-4631-8F6D-FA94FCFB5D46}">
      <dgm:prSet phldrT="[Текст]"/>
      <dgm:spPr/>
      <dgm:t>
        <a:bodyPr/>
        <a:lstStyle/>
        <a:p>
          <a:r>
            <a:rPr lang="ru-RU" dirty="0" smtClean="0"/>
            <a:t>Качественный результат</a:t>
          </a:r>
          <a:endParaRPr lang="ru-RU" dirty="0"/>
        </a:p>
      </dgm:t>
    </dgm:pt>
    <dgm:pt modelId="{F66AC008-1BBC-4D1B-9086-75B0A8FD06C0}" type="parTrans" cxnId="{E0393317-F998-461D-B8E7-9A5CE1DC6056}">
      <dgm:prSet/>
      <dgm:spPr/>
      <dgm:t>
        <a:bodyPr/>
        <a:lstStyle/>
        <a:p>
          <a:endParaRPr lang="ru-RU"/>
        </a:p>
      </dgm:t>
    </dgm:pt>
    <dgm:pt modelId="{B6D8A36C-D952-424D-9E03-8D52DD66E195}" type="sibTrans" cxnId="{E0393317-F998-461D-B8E7-9A5CE1DC6056}">
      <dgm:prSet/>
      <dgm:spPr/>
      <dgm:t>
        <a:bodyPr/>
        <a:lstStyle/>
        <a:p>
          <a:endParaRPr lang="ru-RU"/>
        </a:p>
      </dgm:t>
    </dgm:pt>
    <dgm:pt modelId="{92220DB2-0D46-4E88-AB74-333B48B5AEC9}">
      <dgm:prSet phldrT="[Текст]"/>
      <dgm:spPr/>
      <dgm:t>
        <a:bodyPr/>
        <a:lstStyle/>
        <a:p>
          <a:r>
            <a:rPr lang="ru-RU" dirty="0" smtClean="0"/>
            <a:t>Грамотный учитель</a:t>
          </a:r>
          <a:endParaRPr lang="ru-RU" dirty="0"/>
        </a:p>
      </dgm:t>
    </dgm:pt>
    <dgm:pt modelId="{290453E3-587E-4445-8986-76F207DA09AB}" type="parTrans" cxnId="{D37B5EDE-0F94-42E3-8D12-EC2E9AE8B7ED}">
      <dgm:prSet/>
      <dgm:spPr/>
      <dgm:t>
        <a:bodyPr/>
        <a:lstStyle/>
        <a:p>
          <a:endParaRPr lang="ru-RU"/>
        </a:p>
      </dgm:t>
    </dgm:pt>
    <dgm:pt modelId="{9FA85C49-D23C-414F-A5D8-62DF7E32ED6A}" type="sibTrans" cxnId="{D37B5EDE-0F94-42E3-8D12-EC2E9AE8B7ED}">
      <dgm:prSet/>
      <dgm:spPr/>
      <dgm:t>
        <a:bodyPr/>
        <a:lstStyle/>
        <a:p>
          <a:endParaRPr lang="ru-RU"/>
        </a:p>
      </dgm:t>
    </dgm:pt>
    <dgm:pt modelId="{D8C27913-7872-47F5-BC32-24C3BB8C0FBA}">
      <dgm:prSet phldrT="[Текст]"/>
      <dgm:spPr/>
      <dgm:t>
        <a:bodyPr/>
        <a:lstStyle/>
        <a:p>
          <a:r>
            <a:rPr lang="ru-RU" dirty="0" smtClean="0"/>
            <a:t>Любознательный ученик</a:t>
          </a:r>
          <a:endParaRPr lang="ru-RU" dirty="0"/>
        </a:p>
      </dgm:t>
    </dgm:pt>
    <dgm:pt modelId="{77FA2D38-5215-425C-86FD-01BB00EAD458}" type="parTrans" cxnId="{CF318F79-9171-4866-AA85-9DF7475D526E}">
      <dgm:prSet/>
      <dgm:spPr/>
      <dgm:t>
        <a:bodyPr/>
        <a:lstStyle/>
        <a:p>
          <a:endParaRPr lang="ru-RU"/>
        </a:p>
      </dgm:t>
    </dgm:pt>
    <dgm:pt modelId="{BC415373-5E4A-4BB5-93F8-9DD3EE8F6C7C}" type="sibTrans" cxnId="{CF318F79-9171-4866-AA85-9DF7475D526E}">
      <dgm:prSet/>
      <dgm:spPr/>
      <dgm:t>
        <a:bodyPr/>
        <a:lstStyle/>
        <a:p>
          <a:endParaRPr lang="ru-RU"/>
        </a:p>
      </dgm:t>
    </dgm:pt>
    <dgm:pt modelId="{398CB617-9CED-4097-A6AC-381B808D9816}">
      <dgm:prSet phldrT="[Текст]"/>
      <dgm:spPr/>
      <dgm:t>
        <a:bodyPr/>
        <a:lstStyle/>
        <a:p>
          <a:r>
            <a:rPr lang="ru-RU" dirty="0" smtClean="0"/>
            <a:t>Адекватный родитель</a:t>
          </a:r>
          <a:endParaRPr lang="ru-RU" dirty="0"/>
        </a:p>
      </dgm:t>
    </dgm:pt>
    <dgm:pt modelId="{50680528-A94E-46F7-BB63-1FAC384C3CCC}" type="parTrans" cxnId="{367C2A45-5DAE-4408-8347-43B2C977BAE9}">
      <dgm:prSet/>
      <dgm:spPr/>
      <dgm:t>
        <a:bodyPr/>
        <a:lstStyle/>
        <a:p>
          <a:endParaRPr lang="ru-RU"/>
        </a:p>
      </dgm:t>
    </dgm:pt>
    <dgm:pt modelId="{AD777D44-C6FC-4CA7-BD24-D0969480220F}" type="sibTrans" cxnId="{367C2A45-5DAE-4408-8347-43B2C977BAE9}">
      <dgm:prSet/>
      <dgm:spPr/>
      <dgm:t>
        <a:bodyPr/>
        <a:lstStyle/>
        <a:p>
          <a:endParaRPr lang="ru-RU"/>
        </a:p>
      </dgm:t>
    </dgm:pt>
    <dgm:pt modelId="{E7FE5B18-9D69-482C-B8A4-48618D5EF502}" type="pres">
      <dgm:prSet presAssocID="{6BBA3E8C-2D82-4346-B10E-835A3AEA9D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4EDE4-8B15-4EC4-A1B8-0DC50EBBE5C5}" type="pres">
      <dgm:prSet presAssocID="{EE8B477B-712D-4631-8F6D-FA94FCFB5D46}" presName="centerShape" presStyleLbl="node0" presStyleIdx="0" presStyleCnt="1"/>
      <dgm:spPr/>
      <dgm:t>
        <a:bodyPr/>
        <a:lstStyle/>
        <a:p>
          <a:endParaRPr lang="ru-RU"/>
        </a:p>
      </dgm:t>
    </dgm:pt>
    <dgm:pt modelId="{D0CAAEE7-2C92-47C5-8EA9-523A90452A8A}" type="pres">
      <dgm:prSet presAssocID="{290453E3-587E-4445-8986-76F207DA09A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D9BAA00-D9E2-461C-9C9B-A4FBD9FDAA74}" type="pres">
      <dgm:prSet presAssocID="{92220DB2-0D46-4E88-AB74-333B48B5AE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ABD4F-AACF-42A1-A6DF-70143CD8AE32}" type="pres">
      <dgm:prSet presAssocID="{77FA2D38-5215-425C-86FD-01BB00EAD45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259365C-0F52-4B0E-9069-CF813F40A190}" type="pres">
      <dgm:prSet presAssocID="{D8C27913-7872-47F5-BC32-24C3BB8C0F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58E0E-97A9-4E46-85DB-A3300C81A719}" type="pres">
      <dgm:prSet presAssocID="{50680528-A94E-46F7-BB63-1FAC384C3CC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0346377-5037-4FA7-943D-78DEE9E10B1B}" type="pres">
      <dgm:prSet presAssocID="{398CB617-9CED-4097-A6AC-381B808D98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7AE5F-02C5-4979-A339-3E52FF42B320}" type="presOf" srcId="{92220DB2-0D46-4E88-AB74-333B48B5AEC9}" destId="{BD9BAA00-D9E2-461C-9C9B-A4FBD9FDAA74}" srcOrd="0" destOrd="0" presId="urn:microsoft.com/office/officeart/2005/8/layout/radial4"/>
    <dgm:cxn modelId="{70C7E4A1-AB26-465E-87FB-235EFDCA1923}" type="presOf" srcId="{398CB617-9CED-4097-A6AC-381B808D9816}" destId="{70346377-5037-4FA7-943D-78DEE9E10B1B}" srcOrd="0" destOrd="0" presId="urn:microsoft.com/office/officeart/2005/8/layout/radial4"/>
    <dgm:cxn modelId="{CF318F79-9171-4866-AA85-9DF7475D526E}" srcId="{EE8B477B-712D-4631-8F6D-FA94FCFB5D46}" destId="{D8C27913-7872-47F5-BC32-24C3BB8C0FBA}" srcOrd="1" destOrd="0" parTransId="{77FA2D38-5215-425C-86FD-01BB00EAD458}" sibTransId="{BC415373-5E4A-4BB5-93F8-9DD3EE8F6C7C}"/>
    <dgm:cxn modelId="{F9EC7771-5326-47B0-974D-F9EE6EDE5083}" type="presOf" srcId="{D8C27913-7872-47F5-BC32-24C3BB8C0FBA}" destId="{B259365C-0F52-4B0E-9069-CF813F40A190}" srcOrd="0" destOrd="0" presId="urn:microsoft.com/office/officeart/2005/8/layout/radial4"/>
    <dgm:cxn modelId="{D260ACC8-6DBC-4C84-A947-8194E5E84EC9}" type="presOf" srcId="{77FA2D38-5215-425C-86FD-01BB00EAD458}" destId="{BE1ABD4F-AACF-42A1-A6DF-70143CD8AE32}" srcOrd="0" destOrd="0" presId="urn:microsoft.com/office/officeart/2005/8/layout/radial4"/>
    <dgm:cxn modelId="{F847E973-A120-4B21-85A7-6729C16C305F}" type="presOf" srcId="{290453E3-587E-4445-8986-76F207DA09AB}" destId="{D0CAAEE7-2C92-47C5-8EA9-523A90452A8A}" srcOrd="0" destOrd="0" presId="urn:microsoft.com/office/officeart/2005/8/layout/radial4"/>
    <dgm:cxn modelId="{367C2A45-5DAE-4408-8347-43B2C977BAE9}" srcId="{EE8B477B-712D-4631-8F6D-FA94FCFB5D46}" destId="{398CB617-9CED-4097-A6AC-381B808D9816}" srcOrd="2" destOrd="0" parTransId="{50680528-A94E-46F7-BB63-1FAC384C3CCC}" sibTransId="{AD777D44-C6FC-4CA7-BD24-D0969480220F}"/>
    <dgm:cxn modelId="{DFBB93AD-7DC0-4169-94DF-896ECBA57FF0}" type="presOf" srcId="{EE8B477B-712D-4631-8F6D-FA94FCFB5D46}" destId="{BEE4EDE4-8B15-4EC4-A1B8-0DC50EBBE5C5}" srcOrd="0" destOrd="0" presId="urn:microsoft.com/office/officeart/2005/8/layout/radial4"/>
    <dgm:cxn modelId="{74287131-5444-4B91-9278-C774C15CBAA8}" type="presOf" srcId="{50680528-A94E-46F7-BB63-1FAC384C3CCC}" destId="{B7958E0E-97A9-4E46-85DB-A3300C81A719}" srcOrd="0" destOrd="0" presId="urn:microsoft.com/office/officeart/2005/8/layout/radial4"/>
    <dgm:cxn modelId="{D37B5EDE-0F94-42E3-8D12-EC2E9AE8B7ED}" srcId="{EE8B477B-712D-4631-8F6D-FA94FCFB5D46}" destId="{92220DB2-0D46-4E88-AB74-333B48B5AEC9}" srcOrd="0" destOrd="0" parTransId="{290453E3-587E-4445-8986-76F207DA09AB}" sibTransId="{9FA85C49-D23C-414F-A5D8-62DF7E32ED6A}"/>
    <dgm:cxn modelId="{FAE7A6BF-B9B7-4090-A0A8-76EDEB3537C6}" type="presOf" srcId="{6BBA3E8C-2D82-4346-B10E-835A3AEA9DB4}" destId="{E7FE5B18-9D69-482C-B8A4-48618D5EF502}" srcOrd="0" destOrd="0" presId="urn:microsoft.com/office/officeart/2005/8/layout/radial4"/>
    <dgm:cxn modelId="{E0393317-F998-461D-B8E7-9A5CE1DC6056}" srcId="{6BBA3E8C-2D82-4346-B10E-835A3AEA9DB4}" destId="{EE8B477B-712D-4631-8F6D-FA94FCFB5D46}" srcOrd="0" destOrd="0" parTransId="{F66AC008-1BBC-4D1B-9086-75B0A8FD06C0}" sibTransId="{B6D8A36C-D952-424D-9E03-8D52DD66E195}"/>
    <dgm:cxn modelId="{7FC9C796-4239-4B9C-9DCD-B0E0814D882C}" type="presParOf" srcId="{E7FE5B18-9D69-482C-B8A4-48618D5EF502}" destId="{BEE4EDE4-8B15-4EC4-A1B8-0DC50EBBE5C5}" srcOrd="0" destOrd="0" presId="urn:microsoft.com/office/officeart/2005/8/layout/radial4"/>
    <dgm:cxn modelId="{0D89E5EF-2906-4CB5-94F4-90ED2B2E7ABC}" type="presParOf" srcId="{E7FE5B18-9D69-482C-B8A4-48618D5EF502}" destId="{D0CAAEE7-2C92-47C5-8EA9-523A90452A8A}" srcOrd="1" destOrd="0" presId="urn:microsoft.com/office/officeart/2005/8/layout/radial4"/>
    <dgm:cxn modelId="{139844B7-615C-48B3-848D-FE23D1EB57A9}" type="presParOf" srcId="{E7FE5B18-9D69-482C-B8A4-48618D5EF502}" destId="{BD9BAA00-D9E2-461C-9C9B-A4FBD9FDAA74}" srcOrd="2" destOrd="0" presId="urn:microsoft.com/office/officeart/2005/8/layout/radial4"/>
    <dgm:cxn modelId="{0B6437E5-C2F4-45CB-9952-73B881F2A741}" type="presParOf" srcId="{E7FE5B18-9D69-482C-B8A4-48618D5EF502}" destId="{BE1ABD4F-AACF-42A1-A6DF-70143CD8AE32}" srcOrd="3" destOrd="0" presId="urn:microsoft.com/office/officeart/2005/8/layout/radial4"/>
    <dgm:cxn modelId="{65E0C295-5095-4188-84AD-EAE6B82A18CB}" type="presParOf" srcId="{E7FE5B18-9D69-482C-B8A4-48618D5EF502}" destId="{B259365C-0F52-4B0E-9069-CF813F40A190}" srcOrd="4" destOrd="0" presId="urn:microsoft.com/office/officeart/2005/8/layout/radial4"/>
    <dgm:cxn modelId="{0D2E8626-1F80-48FF-B65F-9496EAFD6A94}" type="presParOf" srcId="{E7FE5B18-9D69-482C-B8A4-48618D5EF502}" destId="{B7958E0E-97A9-4E46-85DB-A3300C81A719}" srcOrd="5" destOrd="0" presId="urn:microsoft.com/office/officeart/2005/8/layout/radial4"/>
    <dgm:cxn modelId="{E4FE4269-BE94-4B6D-9865-133C99AF6B68}" type="presParOf" srcId="{E7FE5B18-9D69-482C-B8A4-48618D5EF502}" destId="{70346377-5037-4FA7-943D-78DEE9E10B1B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8CF9-A7BC-4617-9F30-C61FB7484CC6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57AA-2F97-43B2-B360-6201C90FA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4D78-C33B-44C0-A5F7-7C8347D34954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0414-B898-4C1F-9F98-5FAA90DD2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7FF7-3CBE-4E5C-B72C-712201BF77AF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184C-22B1-476E-9617-0F25D0F89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F04A-77D1-4678-9F18-DBF00E3FDB54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B26CC-325D-4B36-BDE7-64D4D91F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D340-899B-4C0D-A1B8-EA8FD2848D5A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EF76-038C-46D1-9BE9-28D6DC1B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B1C4-8CDF-47A5-8DF0-8643504DDABA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0AA3-7AB3-4C9D-95FC-FF369C64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F0F7-8C8A-4845-BF2C-D09019A04BE0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925D-A6DB-4FED-ABA6-1909D1851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B89F-ED99-4A41-82C5-8D32333A7DA7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2B40-4968-4E51-B3D1-48200ACB9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186F-21B0-4E2E-9106-676F1985E962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2ECC-22F0-4596-B613-475A39DCC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9B0C-8715-472F-BD0C-C2A1C2A7A212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88B6-4887-47B5-8F2B-BF351380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1691-C642-4560-A0C2-989AD2C6F732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3779-547B-4750-9321-E6DD71045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7F129B-C41F-4F77-9329-A02552EBF8E0}" type="datetimeFigureOut">
              <a:rPr lang="ru-RU"/>
              <a:pPr>
                <a:defRPr/>
              </a:pPr>
              <a:t>08.08.2013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7CD29F-E6C5-403E-98D5-05CE12559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Внедрение ФГОС в условиях малокомплектной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Агафонова Елена Викторовна, учитель начальных классов, АМОУ «ООШ №8», д. Ручьи, </a:t>
            </a:r>
            <a:r>
              <a:rPr lang="ru-RU" dirty="0" err="1" smtClean="0"/>
              <a:t>Крестецкий</a:t>
            </a:r>
            <a:r>
              <a:rPr lang="ru-RU" dirty="0" smtClean="0"/>
              <a:t> р-н, Новгородская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888" y="1735360"/>
            <a:ext cx="6516624" cy="4163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50" y="1554163"/>
            <a:ext cx="604069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50" y="1554163"/>
            <a:ext cx="604069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448" y="1554163"/>
            <a:ext cx="633750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472" y="1646968"/>
            <a:ext cx="7077456" cy="4340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Рисунок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50" y="1554163"/>
            <a:ext cx="604069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Три составляющие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Изменение окружающего мира и обильное количество информации</a:t>
            </a:r>
            <a:endParaRPr lang="ru-RU" dirty="0"/>
          </a:p>
        </p:txBody>
      </p:sp>
      <p:pic>
        <p:nvPicPr>
          <p:cNvPr id="11267" name="Picture 7" descr="779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62325" y="2963863"/>
            <a:ext cx="2571750" cy="1704975"/>
          </a:xfrm>
          <a:noFill/>
        </p:spPr>
      </p:pic>
      <p:pic>
        <p:nvPicPr>
          <p:cNvPr id="11268" name="Picture 10" descr="6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14438"/>
            <a:ext cx="38528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8350"/>
            <a:ext cx="28289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C:\Documents and Settings\СОШ №2 к. биологии\Рабочий стол\лекцияеёё\000040_b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313"/>
            <a:ext cx="30114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838" y="1554163"/>
            <a:ext cx="326672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571" y="1554163"/>
            <a:ext cx="661325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Учитель – проводник и союзник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Обучение с использованием ИКТ</a:t>
            </a:r>
          </a:p>
          <a:p>
            <a:pPr eaLnBrk="1" hangingPunct="1"/>
            <a:r>
              <a:rPr lang="ru-RU" smtClean="0"/>
              <a:t>Создание информационно -образовательной среды</a:t>
            </a:r>
          </a:p>
          <a:p>
            <a:pPr eaLnBrk="1" hangingPunct="1"/>
            <a:r>
              <a:rPr lang="ru-RU" smtClean="0"/>
              <a:t>Участие родителей в образовательном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Создание информационно-образовательной среды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Учащиеся должны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иметь контролируемый доступ к образовательным ресурсам и Интернету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мочь взаимодействовать дистанционно, в том числе и во внеурочное время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Учитель должен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иметь связь с родителями (электронные журналы, дневники)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Родительское собрание</a:t>
            </a:r>
          </a:p>
          <a:p>
            <a:pPr eaLnBrk="1" hangingPunct="1"/>
            <a:r>
              <a:rPr lang="ru-RU" smtClean="0"/>
              <a:t>Родительский лекторий</a:t>
            </a:r>
          </a:p>
          <a:p>
            <a:pPr eaLnBrk="1" hangingPunct="1"/>
            <a:r>
              <a:rPr lang="ru-RU" smtClean="0"/>
              <a:t>Круглый стол</a:t>
            </a:r>
          </a:p>
          <a:p>
            <a:pPr eaLnBrk="1" hangingPunct="1"/>
            <a:r>
              <a:rPr lang="ru-RU" smtClean="0"/>
              <a:t>Ролевая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Участие родителей во внеклассных мероприятиях</a:t>
            </a:r>
            <a:endParaRPr lang="ru-RU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50" y="1554163"/>
            <a:ext cx="604069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116</Words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Внедрение ФГОС в условиях малокомплектной школы</vt:lpstr>
      <vt:lpstr>Изменение окружающего мира и обильное количество информации</vt:lpstr>
      <vt:lpstr>Слайд 3</vt:lpstr>
      <vt:lpstr>Слайд 4</vt:lpstr>
      <vt:lpstr>Учитель – проводник и союзник</vt:lpstr>
      <vt:lpstr>Слайд 6</vt:lpstr>
      <vt:lpstr>Создание информационно-образовательной среды</vt:lpstr>
      <vt:lpstr>Слайд 8</vt:lpstr>
      <vt:lpstr>Участие родителей во внеклассных мероприятиях</vt:lpstr>
      <vt:lpstr>Слайд 10</vt:lpstr>
      <vt:lpstr>Слайд 11</vt:lpstr>
      <vt:lpstr>Слайд 12</vt:lpstr>
      <vt:lpstr>Слайд 13</vt:lpstr>
      <vt:lpstr>Слайд 14</vt:lpstr>
      <vt:lpstr>Слайд 15</vt:lpstr>
      <vt:lpstr>Три составляющие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ФГОС в условиях малокомплектной школы</dc:title>
  <cp:lastModifiedBy>Лена</cp:lastModifiedBy>
  <cp:revision>8</cp:revision>
  <dcterms:modified xsi:type="dcterms:W3CDTF">2013-08-08T18:34:29Z</dcterms:modified>
</cp:coreProperties>
</file>