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61" r:id="rId5"/>
    <p:sldId id="264" r:id="rId6"/>
    <p:sldId id="266" r:id="rId7"/>
    <p:sldId id="260" r:id="rId8"/>
    <p:sldId id="265" r:id="rId9"/>
    <p:sldId id="26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123A-3B76-414F-8BFB-D91833BF4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m31abtpmoon_c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643313"/>
            <a:ext cx="8229600" cy="244475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Урок математики             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«А» класс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 октября 2014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2362942"/>
          <a:ext cx="7560840" cy="3529514"/>
        </p:xfrm>
        <a:graphic>
          <a:graphicData uri="http://schemas.openxmlformats.org/drawingml/2006/table">
            <a:tbl>
              <a:tblPr/>
              <a:tblGrid>
                <a:gridCol w="407623"/>
                <a:gridCol w="4992977"/>
                <a:gridCol w="2160240"/>
              </a:tblGrid>
              <a:tr h="48999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Этапы урока</a:t>
                      </a: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Моя </a:t>
                      </a: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Запись и чтение многозначных чисел</a:t>
                      </a: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запись р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азмеров астрономических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географических объектов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Взаимопроверка работы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группе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задачи</a:t>
                      </a: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Индивидуальное задание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7.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Итоговая    отметка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552" y="620688"/>
            <a:ext cx="293688" cy="309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539552" y="1124744"/>
            <a:ext cx="346075" cy="327025"/>
          </a:xfrm>
          <a:prstGeom prst="triangle">
            <a:avLst>
              <a:gd name="adj" fmla="val 4761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703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это было интересно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98525" y="324279"/>
            <a:ext cx="185538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было легко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27585" y="706322"/>
            <a:ext cx="20882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это было трудно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539552" y="11663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1484784"/>
            <a:ext cx="38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!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1772816"/>
            <a:ext cx="176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надо запомнить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40768"/>
          <a:ext cx="7992888" cy="3672409"/>
        </p:xfrm>
        <a:graphic>
          <a:graphicData uri="http://schemas.openxmlformats.org/drawingml/2006/table">
            <a:tbl>
              <a:tblPr/>
              <a:tblGrid>
                <a:gridCol w="2121275"/>
                <a:gridCol w="1816421"/>
                <a:gridCol w="2119687"/>
                <a:gridCol w="1935505"/>
              </a:tblGrid>
              <a:tr h="131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миллиарды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миллионы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1      2     3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4     5   6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7     8      9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0    1     2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8     0    0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3     0     6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9     5    0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3    4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5     0     6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0    0     0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ОСМО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285750"/>
            <a:ext cx="7963545" cy="1343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Расстояние от Земли до Солнца – </a:t>
            </a:r>
            <a:r>
              <a:rPr lang="ru-RU" sz="3200" b="1" dirty="0" smtClean="0">
                <a:solidFill>
                  <a:schemeClr val="tx1"/>
                </a:solidFill>
              </a:rPr>
              <a:t>сто сорок девять миллионов пятьсот девяносто семь тысяч девятьсот </a:t>
            </a:r>
            <a:r>
              <a:rPr lang="ru-RU" sz="3200" dirty="0" smtClean="0">
                <a:solidFill>
                  <a:schemeClr val="tx1"/>
                </a:solidFill>
              </a:rPr>
              <a:t> километров.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075240" cy="4209331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Длина экватора – </a:t>
            </a:r>
            <a:r>
              <a:rPr lang="ru-RU" sz="4000" b="1" dirty="0" smtClean="0">
                <a:solidFill>
                  <a:schemeClr val="tx1"/>
                </a:solidFill>
              </a:rPr>
              <a:t>сорок тысяч семьдесят пять</a:t>
            </a:r>
            <a:r>
              <a:rPr lang="ru-RU" sz="4000" dirty="0" smtClean="0">
                <a:solidFill>
                  <a:schemeClr val="tx1"/>
                </a:solidFill>
              </a:rPr>
              <a:t> километров.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Карта мира"/>
          <p:cNvPicPr>
            <a:picLocks noChangeAspect="1" noChangeArrowheads="1"/>
          </p:cNvPicPr>
          <p:nvPr/>
        </p:nvPicPr>
        <p:blipFill>
          <a:blip r:embed="rId2" cstate="print"/>
          <a:srcRect l="937" t="7603" r="1892" b="2862"/>
          <a:stretch>
            <a:fillRect/>
          </a:stretch>
        </p:blipFill>
        <p:spPr bwMode="auto">
          <a:xfrm>
            <a:off x="971600" y="1484784"/>
            <a:ext cx="74168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1043608" y="3573016"/>
            <a:ext cx="734536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Диаметр Земли – 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двенадцать тысяч семьсот двадцать 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километров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ОСМО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49121" cy="480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91513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Расстояние от Луны до Земли – </a:t>
            </a:r>
            <a:r>
              <a:rPr lang="ru-RU" sz="3800" b="1" dirty="0" smtClean="0">
                <a:solidFill>
                  <a:schemeClr val="tx1"/>
                </a:solidFill>
              </a:rPr>
              <a:t>четыреста шесть тысяч семьсот</a:t>
            </a:r>
            <a:r>
              <a:rPr lang="ru-RU" sz="3800" dirty="0" smtClean="0">
                <a:solidFill>
                  <a:schemeClr val="tx1"/>
                </a:solidFill>
              </a:rPr>
              <a:t> километров.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08720"/>
            <a:ext cx="8575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149 597 900,   40 075,  12 720,   406 700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«5» - без ошибок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3691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«4» - 1 ошибка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06896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«3» - 2 ошибки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горы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323528" y="2924944"/>
            <a:ext cx="35369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>
            <p:ph/>
          </p:nvPr>
        </p:nvGraphicFramePr>
        <p:xfrm>
          <a:off x="3286125" y="1071563"/>
          <a:ext cx="2151063" cy="4206875"/>
        </p:xfrm>
        <a:graphic>
          <a:graphicData uri="http://schemas.openxmlformats.org/presentationml/2006/ole">
            <p:oleObj spid="_x0000_s14338" name="Формула" r:id="rId4" imgW="114120" imgH="215640" progId="Equation.3">
              <p:embed/>
            </p:oleObj>
          </a:graphicData>
        </a:graphic>
      </p:graphicFrame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14813" y="1071563"/>
            <a:ext cx="33845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Наибольшая  </a:t>
            </a:r>
            <a:r>
              <a:rPr lang="ru-RU" dirty="0"/>
              <a:t>глубина  </a:t>
            </a:r>
            <a:r>
              <a:rPr lang="ru-RU" dirty="0" smtClean="0"/>
              <a:t>дна  </a:t>
            </a:r>
            <a:r>
              <a:rPr lang="ru-RU" b="1" dirty="0" smtClean="0"/>
              <a:t>Чёрного моря </a:t>
            </a:r>
            <a:r>
              <a:rPr lang="ru-RU" dirty="0" smtClean="0"/>
              <a:t> </a:t>
            </a:r>
            <a:r>
              <a:rPr lang="ru-RU" b="1" dirty="0"/>
              <a:t>– </a:t>
            </a:r>
            <a:r>
              <a:rPr lang="ru-RU" sz="2000" b="1" dirty="0"/>
              <a:t>2210 </a:t>
            </a:r>
            <a:r>
              <a:rPr lang="ru-RU" b="1" dirty="0"/>
              <a:t>метров</a:t>
            </a:r>
            <a:r>
              <a:rPr lang="ru-RU" dirty="0"/>
              <a:t> от уровня в Мировом океане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4357688" y="3501008"/>
            <a:ext cx="39608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Наибольшая  высота суши над уровнем моря - </a:t>
            </a:r>
            <a:r>
              <a:rPr lang="ru-RU" b="1" dirty="0" smtClean="0"/>
              <a:t>гора Эверест </a:t>
            </a:r>
            <a:r>
              <a:rPr lang="ru-RU" b="1" dirty="0"/>
              <a:t>–  8848  метров. </a:t>
            </a:r>
            <a:endParaRPr lang="ru-RU" dirty="0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3714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14313"/>
            <a:ext cx="3571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551723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Самое глубокое место в Тихом океане - </a:t>
            </a:r>
            <a:r>
              <a:rPr lang="ru-RU" b="1" dirty="0" smtClean="0"/>
              <a:t>Марианская впадина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Глубина ее </a:t>
            </a:r>
            <a:r>
              <a:rPr lang="ru-RU" b="1" dirty="0" smtClean="0"/>
              <a:t>11034 километров.         </a:t>
            </a:r>
            <a:r>
              <a:rPr lang="ru-RU" sz="2400" dirty="0" smtClean="0"/>
              <a:t>А сколько это метров?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6237312"/>
            <a:ext cx="416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11.034.000 метров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&amp;Rcy;&amp;ocy;&amp;scy;&amp;scy;&amp;icy;&amp;jcy;&amp;scy;&amp;kcy;&amp;icy;&amp;jcy;_&amp;fcy;&amp;lcy;&amp;acy;&amp;gcy; TerritorioScuola Enhanced Wiki Alfa &amp;Rcy;&amp;acy;&amp;scy;&amp;shcy;&amp;icy;&amp;rcy;&amp;iecy;&amp;n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791325" cy="4149081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4149080"/>
            <a:ext cx="936104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– огромная страна. Её территория занимает площадь в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17075260 кв. км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Домашнее    задание: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С. 34  №7, 12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261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       </vt:lpstr>
      <vt:lpstr>Слайд 2</vt:lpstr>
      <vt:lpstr>Расстояние от Земли до Солнца – сто сорок девять миллионов пятьсот девяносто семь тысяч девятьсот  километров.</vt:lpstr>
      <vt:lpstr>Длина экватора – сорок тысяч семьдесят пять километров.</vt:lpstr>
      <vt:lpstr>Расстояние от Луны до Земли – четыреста шесть тысяч семьсот километров.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Nikolay</dc:creator>
  <cp:lastModifiedBy>Nikolay</cp:lastModifiedBy>
  <cp:revision>32</cp:revision>
  <dcterms:created xsi:type="dcterms:W3CDTF">2014-10-07T17:39:36Z</dcterms:created>
  <dcterms:modified xsi:type="dcterms:W3CDTF">2014-10-08T07:33:45Z</dcterms:modified>
</cp:coreProperties>
</file>