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sldIdLst>
    <p:sldId id="261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2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3141-9E4D-4A2B-9002-B06D00FA0F1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D1C0-577C-4DF4-83F8-1136893D2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D1C0-577C-4DF4-83F8-1136893D2A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1021-CDD6-42C8-8A4E-9B91C86ED587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81-521C-49FB-A8F8-48630A1C52B4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912F-213C-4E8E-BC7E-8C075B64ED9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006-3C94-444D-BFAF-8F939704519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818B-016C-4AB7-9552-B52D5153FAC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F058-F943-47D9-AA72-153995A2C31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627C-77A9-4FD7-A763-CB67DA73FF9A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749-B286-4687-8885-F7DD0BD58258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6BE-7B43-4F26-B78F-D83E67642B56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7567-1A5F-47C0-B492-34873B625AFF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383A-7CE3-4B06-85CD-1E5146269DE9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D60621-4F9F-4952-A45A-A7F77684252D}" type="datetime1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28596" y="3786190"/>
            <a:ext cx="8286808" cy="15716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1785926"/>
            <a:ext cx="4643470" cy="16430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714488"/>
            <a:ext cx="3000396" cy="17145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СОБЕРИ  предложение  из первых звуков  названия картинок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285860"/>
            <a:ext cx="1039756" cy="174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177406"/>
            <a:ext cx="1143008" cy="8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214554"/>
            <a:ext cx="461839" cy="69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143116"/>
            <a:ext cx="1143008" cy="8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143116"/>
            <a:ext cx="1143008" cy="8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357430"/>
            <a:ext cx="1214426" cy="12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785926"/>
            <a:ext cx="872495" cy="92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214554"/>
            <a:ext cx="1071570" cy="13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90" t="38032" r="46575" b="24069"/>
          <a:stretch>
            <a:fillRect/>
          </a:stretch>
        </p:blipFill>
        <p:spPr bwMode="auto">
          <a:xfrm>
            <a:off x="6286512" y="1857364"/>
            <a:ext cx="642942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214554"/>
            <a:ext cx="1031869" cy="14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857364"/>
            <a:ext cx="1143008" cy="8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71942"/>
            <a:ext cx="1128581" cy="11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71475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92906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857628"/>
            <a:ext cx="1833552" cy="114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00504"/>
            <a:ext cx="1123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78619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4" b="63319"/>
          <a:stretch>
            <a:fillRect/>
          </a:stretch>
        </p:blipFill>
        <p:spPr bwMode="auto">
          <a:xfrm>
            <a:off x="7215206" y="3929066"/>
            <a:ext cx="157160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57224" y="578645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 ловила бабочку.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214942" y="3714752"/>
            <a:ext cx="3643338" cy="1857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3714752"/>
            <a:ext cx="4143404" cy="1857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 ребус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1643050"/>
            <a:ext cx="4214842" cy="16430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2060"/>
                </a:solidFill>
              </a:rPr>
              <a:t>’’       ‘‘         ‘</a:t>
            </a:r>
          </a:p>
          <a:p>
            <a:r>
              <a:rPr lang="en-US" sz="5400" dirty="0" smtClean="0">
                <a:solidFill>
                  <a:srgbClr val="002060"/>
                </a:solidFill>
              </a:rPr>
              <a:t>            </a:t>
            </a:r>
            <a:r>
              <a:rPr lang="ru-RU" sz="5400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err="1" smtClean="0">
                <a:solidFill>
                  <a:srgbClr val="002060"/>
                </a:solidFill>
              </a:rPr>
              <a:t>з=м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643050"/>
            <a:ext cx="1935038" cy="14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785926"/>
            <a:ext cx="1428760" cy="12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929158" y="1643050"/>
            <a:ext cx="4214842" cy="16430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ХО </a:t>
            </a:r>
            <a:r>
              <a:rPr lang="en-US" sz="5400" b="1" dirty="0" smtClean="0">
                <a:solidFill>
                  <a:srgbClr val="002060"/>
                </a:solidFill>
              </a:rPr>
              <a:t>       ’  </a:t>
            </a:r>
            <a:r>
              <a:rPr lang="ru-RU" sz="5400" b="1" dirty="0" smtClean="0">
                <a:solidFill>
                  <a:srgbClr val="002060"/>
                </a:solidFill>
              </a:rPr>
              <a:t>К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1448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12908"/>
            <a:ext cx="4071966" cy="17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714752"/>
            <a:ext cx="2935342" cy="186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142976" y="607220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лимон, хомяк, силач, кулак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693</TotalTime>
  <Words>29</Words>
  <Application>Microsoft Office PowerPoint</Application>
  <PresentationFormat>Экран (4:3)</PresentationFormat>
  <Paragraphs>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СОБЕРИ  предложение  из первых звуков  названия картинок</vt:lpstr>
      <vt:lpstr>Реши ребус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М.В.Мартынова</dc:title>
  <dc:creator>SM</dc:creator>
  <cp:lastModifiedBy>SM</cp:lastModifiedBy>
  <cp:revision>21</cp:revision>
  <dcterms:created xsi:type="dcterms:W3CDTF">2014-06-08T07:45:41Z</dcterms:created>
  <dcterms:modified xsi:type="dcterms:W3CDTF">2014-06-09T19:45:36Z</dcterms:modified>
</cp:coreProperties>
</file>