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2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3141-9E4D-4A2B-9002-B06D00FA0F1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D1C0-577C-4DF4-83F8-1136893D2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1021-CDD6-42C8-8A4E-9B91C86ED587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81-521C-49FB-A8F8-48630A1C52B4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912F-213C-4E8E-BC7E-8C075B64ED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006-3C94-444D-BFAF-8F93970451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818B-016C-4AB7-9552-B52D5153FAC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F058-F943-47D9-AA72-153995A2C31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627C-77A9-4FD7-A763-CB67DA73FF9A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749-B286-4687-8885-F7DD0BD58258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6BE-7B43-4F26-B78F-D83E67642B56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7567-1A5F-47C0-B492-34873B625AF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383A-7CE3-4B06-85CD-1E5146269DE9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60621-4F9F-4952-A45A-A7F77684252D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 СЛОВО  ИЗ  вторых ЗВУКОВ  названия картинки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85926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714488"/>
            <a:ext cx="1577339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0839">
            <a:off x="3141558" y="189723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" t="4972" r="12500" b="3564"/>
          <a:stretch>
            <a:fillRect/>
          </a:stretch>
        </p:blipFill>
        <p:spPr bwMode="auto">
          <a:xfrm>
            <a:off x="4429124" y="1652314"/>
            <a:ext cx="1143008" cy="129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500174"/>
            <a:ext cx="1914519" cy="19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71472" y="2928934"/>
            <a:ext cx="814393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857364"/>
            <a:ext cx="158751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7181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214686"/>
            <a:ext cx="817741" cy="10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807" b="73585"/>
          <a:stretch>
            <a:fillRect/>
          </a:stretch>
        </p:blipFill>
        <p:spPr bwMode="auto">
          <a:xfrm>
            <a:off x="2857488" y="3071810"/>
            <a:ext cx="12616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86124"/>
            <a:ext cx="1220506" cy="10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286124"/>
            <a:ext cx="1348258" cy="9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071810"/>
            <a:ext cx="1369850" cy="13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714348" y="4357694"/>
            <a:ext cx="8072494" cy="71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72008"/>
            <a:ext cx="1138909" cy="10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429132"/>
            <a:ext cx="1773554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35769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500570"/>
            <a:ext cx="1214436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929198"/>
            <a:ext cx="1703766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929198"/>
            <a:ext cx="946420" cy="7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571472" y="5786454"/>
            <a:ext cx="807249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00166" y="592933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сорока, лисица, собака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286380" y="3929066"/>
            <a:ext cx="3357586" cy="17859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929066"/>
            <a:ext cx="3929090" cy="17859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643050"/>
            <a:ext cx="3714776" cy="1643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4214842" cy="1643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 СЛОВО  ИЗ  первого слога названия картинки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85926"/>
            <a:ext cx="1976438" cy="159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601">
            <a:off x="2194607" y="1774281"/>
            <a:ext cx="1702311" cy="14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3116"/>
            <a:ext cx="723577" cy="11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4" t="4261" r="5468" b="8380"/>
          <a:stretch>
            <a:fillRect/>
          </a:stretch>
        </p:blipFill>
        <p:spPr bwMode="auto">
          <a:xfrm>
            <a:off x="5143504" y="2000240"/>
            <a:ext cx="16448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928802"/>
            <a:ext cx="1595469" cy="119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3116"/>
            <a:ext cx="13871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256"/>
            <a:ext cx="1523990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EE3AC"/>
              </a:clrFrom>
              <a:clrTo>
                <a:srgbClr val="CEE3AC">
                  <a:alpha val="0"/>
                </a:srgbClr>
              </a:clrTo>
            </a:clrChange>
          </a:blip>
          <a:srcRect l="21250" t="17500" r="21250" b="27500"/>
          <a:stretch>
            <a:fillRect/>
          </a:stretch>
        </p:blipFill>
        <p:spPr bwMode="auto">
          <a:xfrm>
            <a:off x="2143108" y="4143380"/>
            <a:ext cx="1357322" cy="1298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71942"/>
            <a:ext cx="1357302" cy="13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25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1" t="17500" r="14643" b="10000"/>
          <a:stretch>
            <a:fillRect/>
          </a:stretch>
        </p:blipFill>
        <p:spPr bwMode="auto">
          <a:xfrm>
            <a:off x="6000760" y="4143380"/>
            <a:ext cx="15494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643446"/>
            <a:ext cx="881052" cy="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5722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барабан, ракета, картина, кормушка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693</TotalTime>
  <Words>26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СОБЕРИ  СЛОВО  ИЗ  вторых ЗВУКОВ  названия картинки</vt:lpstr>
      <vt:lpstr>СОБЕРИ  СЛОВО  ИЗ  первого слога названия картинки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М.В.Мартынова</dc:title>
  <dc:creator>SM</dc:creator>
  <cp:lastModifiedBy>SM</cp:lastModifiedBy>
  <cp:revision>21</cp:revision>
  <dcterms:created xsi:type="dcterms:W3CDTF">2014-06-08T07:45:41Z</dcterms:created>
  <dcterms:modified xsi:type="dcterms:W3CDTF">2014-06-09T19:48:32Z</dcterms:modified>
</cp:coreProperties>
</file>