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2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3141-9E4D-4A2B-9002-B06D00FA0F1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D1C0-577C-4DF4-83F8-1136893D2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1021-CDD6-42C8-8A4E-9B91C86ED587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81-521C-49FB-A8F8-48630A1C52B4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912F-213C-4E8E-BC7E-8C075B64ED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006-3C94-444D-BFAF-8F93970451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818B-016C-4AB7-9552-B52D5153FAC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F058-F943-47D9-AA72-153995A2C31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627C-77A9-4FD7-A763-CB67DA73FF9A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749-B286-4687-8885-F7DD0BD58258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6BE-7B43-4F26-B78F-D83E67642B56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7567-1A5F-47C0-B492-34873B625AF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383A-7CE3-4B06-85CD-1E5146269DE9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60621-4F9F-4952-A45A-A7F77684252D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256"/>
            <a:ext cx="8458200" cy="135732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М.В.Мартынова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28575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</a:p>
          <a:p>
            <a:pPr algn="ctr"/>
            <a:r>
              <a:rPr lang="ru-RU" sz="440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pPr algn="ctr"/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преодолению нарушений слоговой структуры слова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9015" y="6286520"/>
            <a:ext cx="239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Санкт-Петербург 2014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 СЛОВО  ИЗ  ПЕРВЫХ  ЗВУКОВ  названия картинки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64305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E4"/>
              </a:clrFrom>
              <a:clrTo>
                <a:srgbClr val="F7F7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714488"/>
            <a:ext cx="1214446" cy="124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38502">
            <a:off x="3771930" y="1637023"/>
            <a:ext cx="1039793" cy="12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643050"/>
            <a:ext cx="1547823" cy="116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40" y="1500154"/>
            <a:ext cx="1500218" cy="150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64305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642910" y="2928934"/>
            <a:ext cx="8072494" cy="71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806" r="14529"/>
          <a:stretch>
            <a:fillRect/>
          </a:stretch>
        </p:blipFill>
        <p:spPr bwMode="auto">
          <a:xfrm>
            <a:off x="7072330" y="3071810"/>
            <a:ext cx="1285884" cy="121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6"/>
          <a:stretch>
            <a:fillRect/>
          </a:stretch>
        </p:blipFill>
        <p:spPr bwMode="auto">
          <a:xfrm>
            <a:off x="1000100" y="3071810"/>
            <a:ext cx="990586" cy="11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000372"/>
            <a:ext cx="1166804" cy="11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000372"/>
            <a:ext cx="1428740" cy="13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3143248"/>
            <a:ext cx="793430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785786" y="4214818"/>
            <a:ext cx="8072494" cy="71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913" t="12619" r="18783" b="9188"/>
          <a:stretch>
            <a:fillRect/>
          </a:stretch>
        </p:blipFill>
        <p:spPr bwMode="auto">
          <a:xfrm>
            <a:off x="7143768" y="4500570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85" t="51428" r="15714"/>
          <a:stretch>
            <a:fillRect/>
          </a:stretch>
        </p:blipFill>
        <p:spPr bwMode="auto">
          <a:xfrm>
            <a:off x="714348" y="4429132"/>
            <a:ext cx="10148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708"/>
          <a:stretch>
            <a:fillRect/>
          </a:stretch>
        </p:blipFill>
        <p:spPr bwMode="auto">
          <a:xfrm>
            <a:off x="5786446" y="4286256"/>
            <a:ext cx="1285884" cy="1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6952" y="4714885"/>
            <a:ext cx="15494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29132"/>
            <a:ext cx="13755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429132"/>
            <a:ext cx="1051765" cy="15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571604" y="614364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машина, народ, ворона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85786" y="6072206"/>
            <a:ext cx="807249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693</TotalTime>
  <Words>26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                         Учитель-логопед              М.В.Мартынова</vt:lpstr>
      <vt:lpstr>СОБЕРИ  СЛОВО  ИЗ  ПЕРВЫХ  ЗВУКОВ  названия картинки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М.В.Мартынова</dc:title>
  <dc:creator>SM</dc:creator>
  <cp:lastModifiedBy>SM</cp:lastModifiedBy>
  <cp:revision>21</cp:revision>
  <dcterms:created xsi:type="dcterms:W3CDTF">2014-06-08T07:45:41Z</dcterms:created>
  <dcterms:modified xsi:type="dcterms:W3CDTF">2014-06-09T19:43:13Z</dcterms:modified>
</cp:coreProperties>
</file>