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1" r:id="rId7"/>
    <p:sldId id="269" r:id="rId8"/>
    <p:sldId id="270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582" y="-11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Роман\AppData\Local\Microsoft\Windows\Temporary Internet Files\Content.Word\DSC_6663.jpg"/>
          <p:cNvPicPr/>
          <p:nvPr/>
        </p:nvPicPr>
        <p:blipFill>
          <a:blip r:embed="rId2" cstate="print">
            <a:lum bright="1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66800" y="3505200"/>
            <a:ext cx="2057400" cy="2562225"/>
          </a:xfrm>
          <a:prstGeom prst="round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Прямоугольник 6"/>
          <p:cNvSpPr/>
          <p:nvPr/>
        </p:nvSpPr>
        <p:spPr>
          <a:xfrm>
            <a:off x="0" y="197346"/>
            <a:ext cx="8839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9250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Муниципальное общеобразовательное учреждение</a:t>
            </a:r>
          </a:p>
          <a:p>
            <a:pPr marL="349250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«Средняя общеобразовательная школа №8»</a:t>
            </a:r>
          </a:p>
          <a:p>
            <a:pPr marL="349250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с. Грушевского Александровского района</a:t>
            </a:r>
          </a:p>
          <a:p>
            <a:pPr marL="349250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Ставропольского края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286000" y="4572000"/>
            <a:ext cx="68580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0" indent="-6350" algn="r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587750" indent="-635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Автор работы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Шипулина Галина Ивановна-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  <a:r>
              <a:rPr lang="ru-RU" sz="1600" dirty="0" smtClean="0"/>
              <a:t>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38600" y="6096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2014г.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2057400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«Умножение  многозначного числа на однозначное»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371599"/>
          </a:xfrm>
        </p:spPr>
        <p:txBody>
          <a:bodyPr/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Оцени свою работу на уроке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09800" y="1981200"/>
            <a:ext cx="6324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Я доволен собой, у меня все получилось.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133600" y="3657600"/>
            <a:ext cx="6400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 меня не все получилось, нужно повторить.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057400" y="54864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Многое не получилось, нужно повторить.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5-конечная звезда 6"/>
          <p:cNvSpPr/>
          <p:nvPr/>
        </p:nvSpPr>
        <p:spPr>
          <a:xfrm>
            <a:off x="304800" y="1524000"/>
            <a:ext cx="1828800" cy="18288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304800" y="3200400"/>
            <a:ext cx="1828800" cy="18288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5-конечная звезда 8"/>
          <p:cNvSpPr/>
          <p:nvPr/>
        </p:nvSpPr>
        <p:spPr>
          <a:xfrm>
            <a:off x="304800" y="4876800"/>
            <a:ext cx="1828800" cy="18288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4" descr="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286000"/>
            <a:ext cx="650875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5" descr="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3886200"/>
            <a:ext cx="727075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" descr="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5638800"/>
            <a:ext cx="669925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3810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spc="600" dirty="0" smtClean="0"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sz="4400" b="1" spc="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47800" y="2590800"/>
            <a:ext cx="7391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Стр. 83 №276</a:t>
            </a:r>
            <a:endParaRPr lang="ru-RU" sz="8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762000"/>
            <a:ext cx="830580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формирование способности учащихся к новому способу действия: умножение трехзначного числа  на    однозначное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1) формировать умения выполнять умножение трехзначного числа на однозначное;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2) развивать вычислительные навыки, умения анализировать, логически мыслить, обогащать математическую речь;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3) воспитывать у учащихся культуру общения при работе в паре, группе.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фото рыбалка и урок\IMAG0199.jpg"/>
          <p:cNvPicPr>
            <a:picLocks noChangeAspect="1" noChangeArrowheads="1"/>
          </p:cNvPicPr>
          <p:nvPr/>
        </p:nvPicPr>
        <p:blipFill>
          <a:blip r:embed="rId2" cstate="print">
            <a:lum contrast="10000"/>
          </a:blip>
          <a:srcRect/>
          <a:stretch>
            <a:fillRect/>
          </a:stretch>
        </p:blipFill>
        <p:spPr bwMode="auto">
          <a:xfrm>
            <a:off x="304800" y="1524000"/>
            <a:ext cx="8552645" cy="51054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1000" y="228600"/>
            <a:ext cx="876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spc="600" dirty="0" smtClean="0">
                <a:latin typeface="Times New Roman" pitchFamily="18" charset="0"/>
                <a:cs typeface="Times New Roman" pitchFamily="18" charset="0"/>
              </a:rPr>
              <a:t>На уроке</a:t>
            </a:r>
            <a:endParaRPr lang="ru-RU" sz="4800" b="1" spc="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04801"/>
            <a:ext cx="9144000" cy="12192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Мотивация к учебной деятельности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1219200"/>
            <a:ext cx="6400800" cy="5334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Оценочный лист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95400" y="1752600"/>
          <a:ext cx="6096000" cy="490728"/>
        </p:xfrm>
        <a:graphic>
          <a:graphicData uri="http://schemas.openxmlformats.org/drawingml/2006/table">
            <a:tbl>
              <a:tblPr/>
              <a:tblGrid>
                <a:gridCol w="1015794"/>
                <a:gridCol w="1015794"/>
                <a:gridCol w="1015794"/>
                <a:gridCol w="1015794"/>
                <a:gridCol w="1016412"/>
                <a:gridCol w="1016412"/>
              </a:tblGrid>
              <a:tr h="2390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3C3C3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3C3C3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3C3C3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3C3C3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3C3C3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3C3C3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90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3C3C3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3C3C3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3C3C3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3C3C3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3C3C3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3C3C3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25908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234 – трехзначное,                   233  234   235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0" y="25908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2+3+4=9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2971800"/>
            <a:ext cx="4419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 сотни, 3 десятка, 4 единицы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358140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spc="300" dirty="0" smtClean="0">
                <a:latin typeface="Times New Roman" pitchFamily="18" charset="0"/>
                <a:cs typeface="Times New Roman" pitchFamily="18" charset="0"/>
              </a:rPr>
              <a:t>Что означает цифра 4 в подчеркнутых числах?</a:t>
            </a:r>
            <a:endParaRPr lang="ru-RU" sz="2400" b="1" spc="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9200" y="4114800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432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342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234</a:t>
            </a:r>
            <a:endParaRPr lang="ru-RU" sz="2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648200"/>
            <a:ext cx="944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Представьте устно в виде суммы разрядных слагаемых.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52800" y="51816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432   342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65786" y="2590800"/>
            <a:ext cx="251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300*4       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400*3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245*4        455*3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324*4       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300*2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1910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Чтобы сумму умножить на число, умножаем каждое слагаемое на это число и полученные результаты складываем.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12531" y="52578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245*4=(200+40+5)*4=(800+160+20)=980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0" y="304801"/>
            <a:ext cx="91440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latinLnBrk="0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Умножение круглых и некруглых трехзначных чисел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 txBox="1">
            <a:spLocks/>
          </p:cNvSpPr>
          <p:nvPr/>
        </p:nvSpPr>
        <p:spPr>
          <a:xfrm>
            <a:off x="0" y="304801"/>
            <a:ext cx="91440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latinLnBrk="0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Алгоритм умножения трехзначного числа на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однозначное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4780387"/>
              </p:ext>
            </p:extLst>
          </p:nvPr>
        </p:nvGraphicFramePr>
        <p:xfrm>
          <a:off x="609600" y="1749459"/>
          <a:ext cx="8153400" cy="477198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297285"/>
                <a:gridCol w="856115"/>
              </a:tblGrid>
              <a:tr h="4220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Сначала умножаем единицы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О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718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Единицы пишем под единицами, десятки запоминаем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Т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74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Умножаем десятки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К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81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Прибавляем десятки, которые запоминали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Р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82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Пишем под десятками, а сотни запоминаем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Ы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91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Умножаем сотни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Т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185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Прибавляем сотни, которые запоминали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И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27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Записываем сотни и получаем ответ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Е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358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04497" y="3546846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			2			3</a:t>
            </a: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365*8		127*6		1473*5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22860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spc="300" dirty="0" smtClean="0">
                <a:latin typeface="Times New Roman" pitchFamily="18" charset="0"/>
                <a:cs typeface="Times New Roman" pitchFamily="18" charset="0"/>
              </a:rPr>
              <a:t>Реши примеры</a:t>
            </a:r>
            <a:endParaRPr lang="ru-RU" sz="2400" b="1" spc="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ctrTitle"/>
          </p:nvPr>
        </p:nvSpPr>
        <p:spPr>
          <a:xfrm>
            <a:off x="0" y="304801"/>
            <a:ext cx="9144000" cy="1219200"/>
          </a:xfrm>
        </p:spPr>
        <p:txBody>
          <a:bodyPr>
            <a:normAutofit/>
          </a:bodyPr>
          <a:lstStyle/>
          <a:p>
            <a:r>
              <a:rPr lang="ru-RU" sz="3600" b="1" dirty="0"/>
              <a:t>Первичное закрепление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48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295400" y="2514600"/>
            <a:ext cx="7010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 вариант               2 вариант</a:t>
            </a: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146*4                      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155*6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283*5                      348*5</a:t>
            </a:r>
          </a:p>
          <a:p>
            <a:pPr algn="ctr"/>
            <a:endParaRPr lang="ru-RU" sz="4000" dirty="0"/>
          </a:p>
        </p:txBody>
      </p:sp>
      <p:sp>
        <p:nvSpPr>
          <p:cNvPr id="11" name="Заголовок 1"/>
          <p:cNvSpPr>
            <a:spLocks noGrp="1"/>
          </p:cNvSpPr>
          <p:nvPr>
            <p:ph type="ctrTitle"/>
          </p:nvPr>
        </p:nvSpPr>
        <p:spPr>
          <a:xfrm>
            <a:off x="0" y="304801"/>
            <a:ext cx="9144000" cy="12192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Самостоятельная работа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87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676399"/>
          </a:xfrm>
        </p:spPr>
        <p:txBody>
          <a:bodyPr>
            <a:normAutofit/>
          </a:bodyPr>
          <a:lstStyle/>
          <a:p>
            <a:r>
              <a:rPr lang="ru-RU" sz="4000" b="1" spc="600" dirty="0" smtClean="0">
                <a:latin typeface="Times New Roman" pitchFamily="18" charset="0"/>
                <a:cs typeface="Times New Roman" pitchFamily="18" charset="0"/>
              </a:rPr>
              <a:t>Рефлексия</a:t>
            </a:r>
            <a:endParaRPr lang="ru-RU" sz="4000" b="1" spc="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9600" y="1981200"/>
            <a:ext cx="7162800" cy="3657600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С чего начался наш урок?</a:t>
            </a:r>
          </a:p>
          <a:p>
            <a:pPr algn="l">
              <a:lnSpc>
                <a:spcPct val="150000"/>
              </a:lnSpc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Где возникла трудность?</a:t>
            </a:r>
          </a:p>
          <a:p>
            <a:pPr algn="l">
              <a:lnSpc>
                <a:spcPct val="150000"/>
              </a:lnSpc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Как нашли решение?</a:t>
            </a:r>
          </a:p>
          <a:p>
            <a:pPr algn="l">
              <a:lnSpc>
                <a:spcPct val="150000"/>
              </a:lnSpc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Какую цель ставили перед собой?</a:t>
            </a:r>
          </a:p>
          <a:p>
            <a:pPr algn="l">
              <a:lnSpc>
                <a:spcPct val="150000"/>
              </a:lnSpc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Цель достигнута?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Другая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00B0F0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296</Words>
  <Application>Microsoft Office PowerPoint</Application>
  <PresentationFormat>Экран (4:3)</PresentationFormat>
  <Paragraphs>78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Презентация PowerPoint</vt:lpstr>
      <vt:lpstr>Презентация PowerPoint</vt:lpstr>
      <vt:lpstr>Презентация PowerPoint</vt:lpstr>
      <vt:lpstr>Мотивация к учебной деятельности</vt:lpstr>
      <vt:lpstr>Презентация PowerPoint</vt:lpstr>
      <vt:lpstr>Презентация PowerPoint</vt:lpstr>
      <vt:lpstr>Первичное закрепление</vt:lpstr>
      <vt:lpstr>Самостоятельная работа</vt:lpstr>
      <vt:lpstr>Рефлексия</vt:lpstr>
      <vt:lpstr>Оцени свою работу на уроке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Роман</cp:lastModifiedBy>
  <cp:revision>17</cp:revision>
  <dcterms:modified xsi:type="dcterms:W3CDTF">2014-12-21T14:48:50Z</dcterms:modified>
</cp:coreProperties>
</file>