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7" r:id="rId3"/>
    <p:sldId id="257" r:id="rId4"/>
    <p:sldId id="258" r:id="rId5"/>
    <p:sldId id="259" r:id="rId6"/>
    <p:sldId id="269" r:id="rId7"/>
    <p:sldId id="261" r:id="rId8"/>
    <p:sldId id="262" r:id="rId9"/>
    <p:sldId id="263" r:id="rId10"/>
    <p:sldId id="270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&#1100;&#1102;&#1090;&#1077;&#1088;\Downloads\Zvonok-na-urok-zzzzzzzzzzzzzzzz(muzofon.com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&#1100;&#1102;&#1090;&#1077;&#1088;\Downloads\&#1060;&#1080;&#1079;&#1082;&#1091;&#1083;&#1100;&#1090;&#1084;&#1080;&#1085;&#1091;&#1090;&#1082;&#1072;%20-%20&#1089;&#1072;&#1091;&#1085;&#1076;&#1090;&#1088;&#1077;&#1082;%5bplus-music.org%5d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2800" y="1981200"/>
            <a:ext cx="5638800" cy="40989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Громко прозвенел звонок –</a:t>
            </a:r>
          </a:p>
          <a:p>
            <a:pPr>
              <a:buNone/>
            </a:pPr>
            <a:r>
              <a:rPr lang="ru-RU" dirty="0" smtClean="0"/>
              <a:t>Начинается урок.</a:t>
            </a:r>
          </a:p>
          <a:p>
            <a:pPr>
              <a:buNone/>
            </a:pPr>
            <a:r>
              <a:rPr lang="ru-RU" dirty="0" smtClean="0"/>
              <a:t>Слушаем, запоминаем,</a:t>
            </a:r>
          </a:p>
          <a:p>
            <a:pPr>
              <a:buNone/>
            </a:pPr>
            <a:r>
              <a:rPr lang="ru-RU" dirty="0" smtClean="0"/>
              <a:t>Ни минутки не теряем. </a:t>
            </a:r>
            <a:endParaRPr lang="ru-RU" dirty="0"/>
          </a:p>
        </p:txBody>
      </p:sp>
      <p:pic>
        <p:nvPicPr>
          <p:cNvPr id="4" name="Рисунок 3" descr="zvonok (1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2800350" cy="2800350"/>
          </a:xfrm>
          <a:prstGeom prst="rect">
            <a:avLst/>
          </a:prstGeom>
        </p:spPr>
      </p:pic>
      <p:pic>
        <p:nvPicPr>
          <p:cNvPr id="5" name="Рисунок 4" descr="Ucheniki_w450_h4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50336"/>
            <a:ext cx="3276600" cy="3407664"/>
          </a:xfrm>
          <a:prstGeom prst="rect">
            <a:avLst/>
          </a:prstGeom>
        </p:spPr>
      </p:pic>
      <p:pic>
        <p:nvPicPr>
          <p:cNvPr id="6" name="Zvonok-na-urok-zzzzzzzzzzzzzzzz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534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3430"/>
            <a:ext cx="9144000" cy="67733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 стр.17 №33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101310706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7763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733800" y="1600200"/>
            <a:ext cx="3429000" cy="20574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« Ребята! Большое вам спасибо! Я решил набрать букет ромашек для бабушки и дедушки и вернуться домой. </a:t>
            </a:r>
            <a:r>
              <a:rPr lang="ru-RU" i="1" dirty="0" smtClean="0"/>
              <a:t>До свидания».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8623"/>
          </a:xfrm>
        </p:spPr>
      </p:pic>
      <p:sp>
        <p:nvSpPr>
          <p:cNvPr id="11" name="Капля 10"/>
          <p:cNvSpPr/>
          <p:nvPr/>
        </p:nvSpPr>
        <p:spPr>
          <a:xfrm rot="10957098">
            <a:off x="2143764" y="1459745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806289">
            <a:off x="7894424" y="2113122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>
            <a:off x="5638800" y="304800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16200000">
            <a:off x="114300" y="2628900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>
            <a:off x="5562600" y="1600200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 rot="10438198">
            <a:off x="632138" y="4141551"/>
            <a:ext cx="533400" cy="457200"/>
          </a:xfrm>
          <a:prstGeom prst="teardro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685800"/>
            <a:ext cx="4038600" cy="4038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</a:rPr>
              <a:t>Спасибо за урок!!! 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243428700_d5419297176f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819400"/>
            <a:ext cx="4742857" cy="36285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lob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17" y="0"/>
            <a:ext cx="9079283" cy="68710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285654740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4882"/>
            <a:ext cx="9144000" cy="6819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243428700_d5419297176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994357"/>
            <a:ext cx="3743029" cy="2863643"/>
          </a:xfrm>
        </p:spPr>
      </p:pic>
      <p:sp>
        <p:nvSpPr>
          <p:cNvPr id="4" name="Волна 3"/>
          <p:cNvSpPr/>
          <p:nvPr/>
        </p:nvSpPr>
        <p:spPr>
          <a:xfrm>
            <a:off x="152400" y="1828800"/>
            <a:ext cx="7772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2 , 3 , 1 , 4 ,  8 ,  5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1676400" y="3048000"/>
            <a:ext cx="7315200" cy="9906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1  ,2  ,3  ,4  ,5  ,8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5654863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9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b="1" i="1" dirty="0" smtClean="0"/>
              <a:t>3+4=7</a:t>
            </a:r>
          </a:p>
          <a:p>
            <a:pPr algn="ctr">
              <a:buNone/>
            </a:pPr>
            <a:r>
              <a:rPr lang="ru-RU" sz="6000" b="1" i="1" dirty="0" smtClean="0"/>
              <a:t>4+3=7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5654845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446"/>
            <a:ext cx="9144000" cy="6844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3+4=7</a:t>
            </a:r>
          </a:p>
          <a:p>
            <a:pPr algn="ctr">
              <a:buNone/>
            </a:pPr>
            <a:r>
              <a:rPr lang="ru-RU" sz="4000" b="1" i="1" dirty="0" smtClean="0"/>
              <a:t>4+3=7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7-4=3</a:t>
            </a:r>
          </a:p>
          <a:p>
            <a:pPr algn="ctr">
              <a:buNone/>
            </a:pPr>
            <a:r>
              <a:rPr lang="ru-RU" sz="4000" b="1" i="1" dirty="0" smtClean="0"/>
              <a:t>7-3=4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966941-nastol.com.ua-79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i="1" dirty="0"/>
          </a:p>
        </p:txBody>
      </p:sp>
      <p:pic>
        <p:nvPicPr>
          <p:cNvPr id="12" name="Рисунок 11" descr="1243428700_d5419297176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62714"/>
            <a:ext cx="2869428" cy="2195286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1676400" y="1524000"/>
            <a:ext cx="3962400" cy="2971800"/>
            <a:chOff x="1676400" y="1524000"/>
            <a:chExt cx="3962400" cy="2971800"/>
          </a:xfrm>
        </p:grpSpPr>
        <p:sp>
          <p:nvSpPr>
            <p:cNvPr id="20" name="Скругленная прямоугольная выноска 19"/>
            <p:cNvSpPr/>
            <p:nvPr/>
          </p:nvSpPr>
          <p:spPr>
            <a:xfrm>
              <a:off x="1676400" y="1524000"/>
              <a:ext cx="3962400" cy="2971800"/>
            </a:xfrm>
            <a:prstGeom prst="wedgeRoundRectCallou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Впереди из-за куста 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Смотрит хитрая лиса.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Мы лисицу обхитрим,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На носочках побежим.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 На полянку мы выходим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Много ягод мы находим.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Земляника так видна!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Мы едим ее с куста.</a:t>
              </a:r>
              <a:endParaRPr lang="ru-RU" dirty="0"/>
            </a:p>
          </p:txBody>
        </p:sp>
        <p:pic>
          <p:nvPicPr>
            <p:cNvPr id="13" name="Физкультминутка - саундтрек[plus-music.org].mp3">
              <a:hlinkClick r:id="" action="ppaction://media"/>
            </p:cNvPr>
            <p:cNvPicPr>
              <a:picLocks noRot="1" noChangeAspect="1"/>
            </p:cNvPicPr>
            <p:nvPr>
              <a:audioFile r:link="rId1"/>
            </p:nvPr>
          </p:nvPicPr>
          <p:blipFill>
            <a:blip r:embed="rId5" cstate="print"/>
            <a:stretch>
              <a:fillRect/>
            </a:stretch>
          </p:blipFill>
          <p:spPr>
            <a:xfrm>
              <a:off x="5105400" y="4114800"/>
              <a:ext cx="304800" cy="3048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206</TotalTime>
  <Words>113</Words>
  <Application>Microsoft Office PowerPoint</Application>
  <PresentationFormat>Экран (4:3)</PresentationFormat>
  <Paragraphs>24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Работа по учебнику стр.17 №33</vt:lpstr>
      <vt:lpstr>Слайд 11</vt:lpstr>
      <vt:lpstr>Слайд 12</vt:lpstr>
      <vt:lpstr>Спасибо за урок!!!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25</cp:revision>
  <dcterms:created xsi:type="dcterms:W3CDTF">2014-01-27T08:31:21Z</dcterms:created>
  <dcterms:modified xsi:type="dcterms:W3CDTF">2014-01-27T14:57:58Z</dcterms:modified>
</cp:coreProperties>
</file>