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9ECA8-F190-4BA8-8076-42FE23EC7BE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4DFB-3146-4610-8F68-A30510166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деятельностного метода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Овал 39"/>
          <p:cNvSpPr/>
          <p:nvPr/>
        </p:nvSpPr>
        <p:spPr>
          <a:xfrm>
            <a:off x="1691680" y="836712"/>
            <a:ext cx="4320480" cy="54006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15616" y="1340768"/>
            <a:ext cx="100811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364088" y="1052736"/>
            <a:ext cx="1008112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19672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508104" y="7647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9</a:t>
            </a:r>
            <a:endParaRPr lang="ru-RU" sz="2000" b="1" dirty="0"/>
          </a:p>
        </p:txBody>
      </p:sp>
      <p:sp>
        <p:nvSpPr>
          <p:cNvPr id="4" name="Овал 3"/>
          <p:cNvSpPr/>
          <p:nvPr/>
        </p:nvSpPr>
        <p:spPr>
          <a:xfrm>
            <a:off x="2123728" y="476672"/>
            <a:ext cx="3240360" cy="3096344"/>
          </a:xfrm>
          <a:prstGeom prst="ellipse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23728" y="1916832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99792" y="1484784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9792" y="148478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75856" y="148478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23928" y="148478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1484784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051720" y="1916832"/>
            <a:ext cx="648072" cy="2952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699792" y="1484784"/>
            <a:ext cx="1152128" cy="33843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051720" y="4869160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27784" y="4869160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275856" y="4869160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Левая фигурная скобка 34"/>
          <p:cNvSpPr/>
          <p:nvPr/>
        </p:nvSpPr>
        <p:spPr>
          <a:xfrm rot="16200000">
            <a:off x="2339752" y="4581128"/>
            <a:ext cx="576064" cy="1152128"/>
          </a:xfrm>
          <a:prstGeom prst="leftBrace">
            <a:avLst>
              <a:gd name="adj1" fmla="val 8333"/>
              <a:gd name="adj2" fmla="val 4888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2195736" y="1484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915816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47864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95936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</a:t>
            </a:r>
            <a:endParaRPr lang="ru-RU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347864" y="50131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83768" y="55172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716016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644008" y="1916832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995936" y="1916832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347864" y="1916832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699792" y="1916832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15816" y="14847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419872" y="14847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139952" y="14847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716016" y="14847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40152" y="14127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6.83626E-6 L -0.00782 -0.05251 " pathEditMode="relative" ptsTypes="AA">
                                      <p:cBhvr>
                                        <p:cTn id="1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FE7E2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FE7E2"/>
                                      </p:to>
                                    </p:animClr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FE7E2"/>
                                      </p:to>
                                    </p:animClr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FE7E2"/>
                                      </p:to>
                                    </p:animClr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50" grpId="0"/>
      <p:bldP spid="4" grpId="0" animBg="1"/>
      <p:bldP spid="35" grpId="0" animBg="1"/>
      <p:bldP spid="48" grpId="0"/>
      <p:bldP spid="47" grpId="0"/>
      <p:bldP spid="46" grpId="0"/>
      <p:bldP spid="45" grpId="0"/>
      <p:bldP spid="49" grpId="0"/>
      <p:bldP spid="43" grpId="0"/>
      <p:bldP spid="44" grpId="0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Овал 39"/>
          <p:cNvSpPr/>
          <p:nvPr/>
        </p:nvSpPr>
        <p:spPr>
          <a:xfrm>
            <a:off x="1691680" y="836712"/>
            <a:ext cx="4320480" cy="5400600"/>
          </a:xfrm>
          <a:prstGeom prst="ellipse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15616" y="1340768"/>
            <a:ext cx="100811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292080" y="1052736"/>
            <a:ext cx="108012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19672" y="12687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508104" y="8367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9</a:t>
            </a:r>
            <a:endParaRPr lang="ru-RU" sz="2000" b="1" dirty="0"/>
          </a:p>
        </p:txBody>
      </p:sp>
      <p:sp>
        <p:nvSpPr>
          <p:cNvPr id="4" name="Овал 3"/>
          <p:cNvSpPr/>
          <p:nvPr/>
        </p:nvSpPr>
        <p:spPr>
          <a:xfrm>
            <a:off x="2123728" y="476672"/>
            <a:ext cx="3240360" cy="3096344"/>
          </a:xfrm>
          <a:prstGeom prst="ellipse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23728" y="1916832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99792" y="1484784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9792" y="148478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75856" y="148478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23928" y="148478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1484784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051720" y="1916832"/>
            <a:ext cx="648072" cy="29523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699792" y="1484784"/>
            <a:ext cx="1152128" cy="33843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051720" y="486916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27784" y="486916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203848" y="486916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Левая фигурная скобка 34"/>
          <p:cNvSpPr/>
          <p:nvPr/>
        </p:nvSpPr>
        <p:spPr>
          <a:xfrm rot="16200000">
            <a:off x="2339752" y="4581128"/>
            <a:ext cx="576064" cy="1152128"/>
          </a:xfrm>
          <a:prstGeom prst="leftBrace">
            <a:avLst>
              <a:gd name="adj1" fmla="val 8333"/>
              <a:gd name="adj2" fmla="val 4888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2195736" y="14847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843808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47864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95936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</a:t>
            </a:r>
            <a:endParaRPr lang="ru-RU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347864" y="50131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83768" y="55172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716016" y="10527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Технология деятельностного метода</vt:lpstr>
      <vt:lpstr>Слайд 2</vt:lpstr>
      <vt:lpstr>Слайд 3</vt:lpstr>
      <vt:lpstr>Слайд 4</vt:lpstr>
    </vt:vector>
  </TitlesOfParts>
  <Company>Школа 71. Краснодар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деятельностного метода</dc:title>
  <dc:creator>Учитель</dc:creator>
  <cp:lastModifiedBy>Учитель</cp:lastModifiedBy>
  <cp:revision>13</cp:revision>
  <dcterms:created xsi:type="dcterms:W3CDTF">2013-02-03T08:16:41Z</dcterms:created>
  <dcterms:modified xsi:type="dcterms:W3CDTF">2013-02-04T17:12:54Z</dcterms:modified>
</cp:coreProperties>
</file>