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1000">
              <a:schemeClr val="accent3">
                <a:lumMod val="75000"/>
                <a:alpha val="10000"/>
              </a:schemeClr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789040"/>
            <a:ext cx="6656784" cy="18497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Развитие связной речи</a:t>
            </a:r>
          </a:p>
          <a:p>
            <a:r>
              <a:rPr lang="ru-RU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1 класс</a:t>
            </a:r>
          </a:p>
          <a:p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Учитель-логопед: Вострикова Юлия Владимировна</a:t>
            </a:r>
          </a:p>
          <a:p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МБОУ </a:t>
            </a:r>
            <a:r>
              <a:rPr lang="ru-RU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Увельская</a:t>
            </a:r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</a:rPr>
              <a:t> СОШ №1</a:t>
            </a:r>
            <a:endParaRPr lang="ru-RU" dirty="0">
              <a:ln>
                <a:solidFill>
                  <a:schemeClr val="accent3">
                    <a:lumMod val="75000"/>
                  </a:schemeClr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836712"/>
            <a:ext cx="62646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Умные раскраски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2013-14 уч.год\внеурочка\по порядку\кмные раскраски\soedini-po-tochkam_265.jpg"/>
          <p:cNvPicPr>
            <a:picLocks noChangeAspect="1" noChangeArrowheads="1"/>
          </p:cNvPicPr>
          <p:nvPr/>
        </p:nvPicPr>
        <p:blipFill>
          <a:blip r:embed="rId2" cstate="print"/>
          <a:srcRect t="8106" b="4660"/>
          <a:stretch>
            <a:fillRect/>
          </a:stretch>
        </p:blipFill>
        <p:spPr bwMode="auto">
          <a:xfrm>
            <a:off x="1691680" y="116632"/>
            <a:ext cx="5400675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2013-14 уч.год\внеурочка\по порядку\кмные раскраски\ted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6850"/>
            <a:ext cx="5325393" cy="658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2013-14 уч.год\внеурочка\по порядку\кмные раскраски\train.gif"/>
          <p:cNvPicPr>
            <a:picLocks noChangeAspect="1" noChangeArrowheads="1"/>
          </p:cNvPicPr>
          <p:nvPr/>
        </p:nvPicPr>
        <p:blipFill>
          <a:blip r:embed="rId2" cstate="print"/>
          <a:srcRect r="5915" b="7141"/>
          <a:stretch>
            <a:fillRect/>
          </a:stretch>
        </p:blipFill>
        <p:spPr bwMode="auto">
          <a:xfrm>
            <a:off x="899591" y="188640"/>
            <a:ext cx="6775285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Какое настроение у вас в конце урока?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Хочу напомнить, какому настроению соответствует какой цвет: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радостное, теплое;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желтый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- светлое, приятное;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спокойное;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синий - грустное;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Долгожданный дан звонок –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Начинается урок.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Каждый день – всегда, везде,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занятиях, в игре,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Смело, чётко говорим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тихонечко сидим.</a:t>
            </a:r>
          </a:p>
          <a:p>
            <a:pPr algn="ct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спросит – надо встать.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Когда он сесть позволит – сядь.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Ответить хочешь – не шуми,</a:t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лучше руку подними.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Соедини цифры по порядку и узнай, что нарисовано, раскрась.</a:t>
            </a:r>
            <a:endParaRPr lang="ru-RU" dirty="0"/>
          </a:p>
        </p:txBody>
      </p:sp>
      <p:pic>
        <p:nvPicPr>
          <p:cNvPr id="1026" name="Picture 2" descr="F:\2013-14 уч.год\внеурочка\по порядку\кмные раскраски\fish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960826" y="351542"/>
            <a:ext cx="5078332" cy="7488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013-14 уч.год\внеурочка\по порядку\кмные раскраски\dor3.gif"/>
          <p:cNvPicPr>
            <a:picLocks noChangeAspect="1" noChangeArrowheads="1"/>
          </p:cNvPicPr>
          <p:nvPr/>
        </p:nvPicPr>
        <p:blipFill>
          <a:blip r:embed="rId2" cstate="print"/>
          <a:srcRect l="5378" t="1753" r="-23" b="26056"/>
          <a:stretch>
            <a:fillRect/>
          </a:stretch>
        </p:blipFill>
        <p:spPr bwMode="auto">
          <a:xfrm>
            <a:off x="1187624" y="260648"/>
            <a:ext cx="6840760" cy="64014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2013-14 уч.год\внеурочка\по порядку\кмные раскраски\Dot-To-Dot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5328592" cy="6669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2013-14 уч.год\внеурочка\по порядку\кмные раскраски\goose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88640"/>
            <a:ext cx="4968552" cy="6622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2013-14 уч.год\внеурочка\по порядку\кмные раскраски\insects.gif"/>
          <p:cNvPicPr>
            <a:picLocks noChangeAspect="1" noChangeArrowheads="1"/>
          </p:cNvPicPr>
          <p:nvPr/>
        </p:nvPicPr>
        <p:blipFill>
          <a:blip r:embed="rId2" cstate="print"/>
          <a:srcRect l="6800" t="5108" r="10613" b="8637"/>
          <a:stretch>
            <a:fillRect/>
          </a:stretch>
        </p:blipFill>
        <p:spPr bwMode="auto">
          <a:xfrm>
            <a:off x="251520" y="260648"/>
            <a:ext cx="4176464" cy="6172743"/>
          </a:xfrm>
          <a:prstGeom prst="rect">
            <a:avLst/>
          </a:prstGeom>
          <a:noFill/>
        </p:spPr>
      </p:pic>
      <p:pic>
        <p:nvPicPr>
          <p:cNvPr id="5123" name="Picture 3" descr="F:\2013-14 уч.год\внеурочка\по порядку\кмные раскраски\ladybugdots.gif"/>
          <p:cNvPicPr>
            <a:picLocks noChangeAspect="1" noChangeArrowheads="1"/>
          </p:cNvPicPr>
          <p:nvPr/>
        </p:nvPicPr>
        <p:blipFill>
          <a:blip r:embed="rId3" cstate="print"/>
          <a:srcRect l="3146" t="6311" r="4413" b="6311"/>
          <a:stretch>
            <a:fillRect/>
          </a:stretch>
        </p:blipFill>
        <p:spPr bwMode="auto">
          <a:xfrm>
            <a:off x="4499992" y="260648"/>
            <a:ext cx="4504866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2013-14 уч.год\внеурочка\по порядку\кмные раскраски\ladybugmath.gif"/>
          <p:cNvPicPr>
            <a:picLocks noChangeAspect="1" noChangeArrowheads="1"/>
          </p:cNvPicPr>
          <p:nvPr/>
        </p:nvPicPr>
        <p:blipFill>
          <a:blip r:embed="rId2" cstate="print"/>
          <a:srcRect l="19506" t="7245" r="15695" b="47306"/>
          <a:stretch>
            <a:fillRect/>
          </a:stretch>
        </p:blipFill>
        <p:spPr bwMode="auto">
          <a:xfrm>
            <a:off x="107504" y="116632"/>
            <a:ext cx="4352939" cy="4320480"/>
          </a:xfrm>
          <a:prstGeom prst="rect">
            <a:avLst/>
          </a:prstGeom>
          <a:noFill/>
        </p:spPr>
      </p:pic>
      <p:pic>
        <p:nvPicPr>
          <p:cNvPr id="6147" name="Picture 3" descr="F:\2013-14 уч.год\внеурочка\по порядку\кмные раскраски\ladybugmath.gif"/>
          <p:cNvPicPr>
            <a:picLocks noChangeAspect="1" noChangeArrowheads="1"/>
          </p:cNvPicPr>
          <p:nvPr/>
        </p:nvPicPr>
        <p:blipFill>
          <a:blip r:embed="rId2" cstate="print"/>
          <a:srcRect l="18236" t="53591" r="15695" b="7245"/>
          <a:stretch>
            <a:fillRect/>
          </a:stretch>
        </p:blipFill>
        <p:spPr bwMode="auto">
          <a:xfrm>
            <a:off x="4499992" y="2996952"/>
            <a:ext cx="4431155" cy="3717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2013-14 уч.год\внеурочка\по порядку\кмные раскраски\seacount.gif"/>
          <p:cNvPicPr>
            <a:picLocks noChangeAspect="1" noChangeArrowheads="1"/>
          </p:cNvPicPr>
          <p:nvPr/>
        </p:nvPicPr>
        <p:blipFill>
          <a:blip r:embed="rId2" cstate="print"/>
          <a:srcRect l="5530" t="10495" r="6800" b="9597"/>
          <a:stretch>
            <a:fillRect/>
          </a:stretch>
        </p:blipFill>
        <p:spPr bwMode="auto">
          <a:xfrm>
            <a:off x="1763688" y="0"/>
            <a:ext cx="5256584" cy="6896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</TotalTime>
  <Words>71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</vt:lpstr>
      <vt:lpstr>Презентация PowerPoint</vt:lpstr>
      <vt:lpstr>Соедини цифры по порядку и узнай, что нарисовано, раскрась.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Вострикова Ю.В.</dc:creator>
  <cp:lastModifiedBy>Пользователь</cp:lastModifiedBy>
  <cp:revision>11</cp:revision>
  <dcterms:created xsi:type="dcterms:W3CDTF">2014-01-21T11:56:38Z</dcterms:created>
  <dcterms:modified xsi:type="dcterms:W3CDTF">2014-07-21T18:16:07Z</dcterms:modified>
</cp:coreProperties>
</file>