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582F9-558C-43F6-8778-8FCDBA3307C0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D7454-5512-44FC-8460-4C581FB4DA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Математика.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А сейчас нас ждёт задача на странице 69, № 18</a:t>
            </a:r>
            <a:endParaRPr lang="ru-RU" sz="5400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группах.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Повар  3 дня расходовал по 9 кг крупы.</a:t>
            </a:r>
          </a:p>
          <a:p>
            <a:r>
              <a:rPr lang="ru-RU" dirty="0" smtClean="0"/>
              <a:t>После этого  у него осталось 13 кг крупы . Сколько килограммов крупы было  у повара сначала ?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1 ряд -рисунок 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 ряд -чертёж.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 ряд- краткая запись.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643865" cy="534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« Закрепление.  Решение задач.»</a:t>
            </a:r>
            <a:endParaRPr lang="ru-RU" sz="6600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Проверим домашнее задание!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Стр. 66- задание на смекалку.</a:t>
            </a:r>
          </a:p>
          <a:p>
            <a:r>
              <a:rPr lang="ru-RU" sz="5400" dirty="0" smtClean="0"/>
              <a:t>( 16+20):4=9</a:t>
            </a:r>
          </a:p>
          <a:p>
            <a:r>
              <a:rPr lang="ru-RU" sz="5400" dirty="0" smtClean="0"/>
              <a:t>9*( 10-7)=27</a:t>
            </a:r>
          </a:p>
          <a:p>
            <a:r>
              <a:rPr lang="ru-RU" sz="5400" dirty="0" smtClean="0"/>
              <a:t> 15+36:(9-3)=21</a:t>
            </a:r>
            <a:endParaRPr lang="ru-RU" sz="5400" dirty="0"/>
          </a:p>
        </p:txBody>
      </p:sp>
    </p:spTree>
  </p:cSld>
  <p:clrMapOvr>
    <a:masterClrMapping/>
  </p:clrMapOvr>
  <p:transition spd="slow">
    <p:wheel spokes="8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вместе.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7*5=35</a:t>
            </a:r>
          </a:p>
          <a:p>
            <a:r>
              <a:rPr lang="ru-RU" sz="4000" dirty="0" smtClean="0"/>
              <a:t>32:8=4</a:t>
            </a:r>
          </a:p>
          <a:p>
            <a:r>
              <a:rPr lang="ru-RU" sz="4000" dirty="0" smtClean="0"/>
              <a:t>63:9=7</a:t>
            </a:r>
          </a:p>
          <a:p>
            <a:r>
              <a:rPr lang="ru-RU" sz="4000" dirty="0" smtClean="0"/>
              <a:t>8*9=72</a:t>
            </a:r>
          </a:p>
          <a:p>
            <a:r>
              <a:rPr lang="ru-RU" sz="4000" dirty="0" smtClean="0"/>
              <a:t>4*9=36</a:t>
            </a:r>
          </a:p>
          <a:p>
            <a:r>
              <a:rPr lang="ru-RU" sz="4000" dirty="0" smtClean="0"/>
              <a:t>54:6=9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1                2            3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4            5           6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7146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628" y="26431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27146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43576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43576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628" y="44291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15206" y="5429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Гены, Коли, Кости и Толи во время игры оторвались пуговицы. Подпиши,  где чья пуговица , если известно, что пуговица Коли не самая маленькая, но она меньше , чем у Гены и у Толи. А пуговица Гены не меньше, чем у Толи.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Толя                  Коля              Гена                  Костя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43240" y="29289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14876" y="2643182"/>
            <a:ext cx="142876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86644" y="292893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2786058"/>
            <a:ext cx="1143008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Прочитай , поставь вопрос так , чтобы задача решалась в 2 действия, составь краткую запись и реши задачу.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1) На первом  этаже школы 9 учебных помещений , а на втором- на 2 больше.</a:t>
            </a:r>
          </a:p>
          <a:p>
            <a:r>
              <a:rPr lang="ru-RU" sz="3200" dirty="0" smtClean="0"/>
              <a:t>2)В школьном дворе росло 12 берёз, а рябин  в 4 раза  меньше.</a:t>
            </a:r>
          </a:p>
          <a:p>
            <a:r>
              <a:rPr lang="ru-RU" sz="3200" dirty="0" smtClean="0"/>
              <a:t>3) На строительстве дома работали 10 плотников, а маляров 2 раза больше.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Проверь краткую запись!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1.-9 п.</a:t>
            </a:r>
          </a:p>
          <a:p>
            <a:r>
              <a:rPr lang="ru-RU" dirty="0" smtClean="0"/>
              <a:t>2.-? на 2 п.               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Б.-12                              ?</a:t>
            </a:r>
          </a:p>
          <a:p>
            <a:pPr>
              <a:buNone/>
            </a:pPr>
            <a:r>
              <a:rPr lang="ru-RU" dirty="0" smtClean="0"/>
              <a:t>Р.-? в 4 раза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П.- 10                               ?</a:t>
            </a:r>
          </a:p>
          <a:p>
            <a:pPr>
              <a:buNone/>
            </a:pPr>
            <a:r>
              <a:rPr lang="ru-RU" dirty="0" smtClean="0"/>
              <a:t>М.-? в 2 раза 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 flipH="1">
            <a:off x="2571736" y="2357430"/>
            <a:ext cx="5715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4000496" y="1428736"/>
            <a:ext cx="1588" cy="1588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2214546" y="2071678"/>
            <a:ext cx="928694" cy="528068"/>
          </a:xfrm>
          <a:prstGeom prst="bentConnector3">
            <a:avLst>
              <a:gd name="adj1" fmla="val 103169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авая фигурная скобка 18"/>
          <p:cNvSpPr/>
          <p:nvPr/>
        </p:nvSpPr>
        <p:spPr>
          <a:xfrm>
            <a:off x="3286116" y="192880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2428860" y="3786190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оединительная линия уступом 24"/>
          <p:cNvCxnSpPr>
            <a:stCxn id="23" idx="1"/>
          </p:cNvCxnSpPr>
          <p:nvPr/>
        </p:nvCxnSpPr>
        <p:spPr>
          <a:xfrm flipH="1" flipV="1">
            <a:off x="1928794" y="3643314"/>
            <a:ext cx="1000132" cy="385192"/>
          </a:xfrm>
          <a:prstGeom prst="bentConnector3">
            <a:avLst>
              <a:gd name="adj1" fmla="val -2285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>
            <a:off x="3286116" y="335756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786050" y="5143512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оединительная линия уступом 31"/>
          <p:cNvCxnSpPr>
            <a:stCxn id="30" idx="3"/>
          </p:cNvCxnSpPr>
          <p:nvPr/>
        </p:nvCxnSpPr>
        <p:spPr>
          <a:xfrm flipH="1" flipV="1">
            <a:off x="2357422" y="4857760"/>
            <a:ext cx="928694" cy="528068"/>
          </a:xfrm>
          <a:prstGeom prst="bentConnector3">
            <a:avLst>
              <a:gd name="adj1" fmla="val -2461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>
            <a:off x="3643306" y="450057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Проверь решение!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1) 9+2=11 (п.)                                         1)12:4=3(р.)</a:t>
            </a:r>
          </a:p>
          <a:p>
            <a:r>
              <a:rPr lang="ru-RU" dirty="0" smtClean="0"/>
              <a:t>2)9+11=20( п.)                                       2)12+3=15(д.)</a:t>
            </a:r>
          </a:p>
          <a:p>
            <a:r>
              <a:rPr lang="ru-RU" dirty="0" smtClean="0"/>
              <a:t>9+( 9+2)=20(п.)                                   12+( 12:4)=15(д.)</a:t>
            </a:r>
          </a:p>
          <a:p>
            <a:r>
              <a:rPr lang="ru-RU" dirty="0" smtClean="0"/>
              <a:t>Ответ: 20 учебных                       Ответ: 15 деревьев. </a:t>
            </a:r>
          </a:p>
          <a:p>
            <a:r>
              <a:rPr lang="ru-RU" dirty="0" smtClean="0"/>
              <a:t>помещений.</a:t>
            </a:r>
          </a:p>
          <a:p>
            <a:r>
              <a:rPr lang="ru-RU" dirty="0" smtClean="0"/>
              <a:t>1)10*2=20(м.)</a:t>
            </a:r>
          </a:p>
          <a:p>
            <a:r>
              <a:rPr lang="ru-RU" dirty="0" smtClean="0"/>
              <a:t>2) 10+20=30(р.)</a:t>
            </a:r>
          </a:p>
          <a:p>
            <a:r>
              <a:rPr lang="ru-RU" dirty="0" smtClean="0"/>
              <a:t>10+10*2=30( р.)</a:t>
            </a:r>
          </a:p>
          <a:p>
            <a:r>
              <a:rPr lang="ru-RU" dirty="0" smtClean="0"/>
              <a:t>Ответ: 30 рабочих.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327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Математика.</vt:lpstr>
      <vt:lpstr>Тема урока:</vt:lpstr>
      <vt:lpstr>Проверим домашнее задание!</vt:lpstr>
      <vt:lpstr>Проверим вместе.</vt:lpstr>
      <vt:lpstr>Задача.</vt:lpstr>
      <vt:lpstr>Ответ :</vt:lpstr>
      <vt:lpstr>Прочитай , поставь вопрос так , чтобы задача решалась в 2 действия, составь краткую запись и реши задачу.</vt:lpstr>
      <vt:lpstr>Проверь краткую запись!</vt:lpstr>
      <vt:lpstr>Проверь решение!</vt:lpstr>
      <vt:lpstr>Слайд 10</vt:lpstr>
      <vt:lpstr>Слайд 11</vt:lpstr>
      <vt:lpstr>Работа в группах.</vt:lpstr>
      <vt:lpstr>Слайд 13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</dc:title>
  <dc:creator>1</dc:creator>
  <cp:lastModifiedBy>1</cp:lastModifiedBy>
  <cp:revision>8</cp:revision>
  <dcterms:created xsi:type="dcterms:W3CDTF">2010-11-28T11:34:59Z</dcterms:created>
  <dcterms:modified xsi:type="dcterms:W3CDTF">2010-11-28T12:47:14Z</dcterms:modified>
</cp:coreProperties>
</file>