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58" r:id="rId5"/>
    <p:sldId id="270" r:id="rId6"/>
    <p:sldId id="261" r:id="rId7"/>
    <p:sldId id="259" r:id="rId8"/>
    <p:sldId id="262" r:id="rId9"/>
    <p:sldId id="263" r:id="rId10"/>
    <p:sldId id="264" r:id="rId11"/>
    <p:sldId id="265" r:id="rId12"/>
    <p:sldId id="266" r:id="rId13"/>
    <p:sldId id="260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D15F-347E-4B39-8C9E-5ACD53AB774C}" type="datetimeFigureOut">
              <a:rPr lang="ru-RU" smtClean="0"/>
              <a:pPr/>
              <a:t>30.01.2014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AD021-C03C-4D8C-AFF5-83127A534B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/>
              <a:t>Т Р Н С П Р Т</a:t>
            </a:r>
            <a:endParaRPr lang="ru-RU" sz="9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 descr="http://i077.radikal.ru/0812/90/4e3d20218d4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00042"/>
            <a:ext cx="7358114" cy="55633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http://www.avsim.su/forum/uploads/monthly_04_2011/post-68086-0-37633200-13037250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8604"/>
            <a:ext cx="7358114" cy="57270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http://www.sportobzor.ru/uploads/images/209_pho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099" y="785794"/>
            <a:ext cx="7587367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b="1" dirty="0" smtClean="0"/>
              <a:t>Ш Т У Р В А Л</a:t>
            </a:r>
            <a:endParaRPr lang="ru-RU" sz="8800" b="1" dirty="0"/>
          </a:p>
        </p:txBody>
      </p:sp>
      <p:pic>
        <p:nvPicPr>
          <p:cNvPr id="16386" name="Picture 2" descr="http://gazeta.naftan.by/wp-content/uploads/2011/05/suda-2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143116"/>
            <a:ext cx="4749526" cy="4478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5992"/>
            <a:ext cx="9144000" cy="1143000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ШТУРВАЛ </a:t>
            </a:r>
            <a:r>
              <a:rPr lang="ru-RU" sz="5400" dirty="0" smtClean="0"/>
              <a:t>- рулевое </a:t>
            </a:r>
            <a:r>
              <a:rPr lang="ru-RU" sz="5400" dirty="0"/>
              <a:t>колесо, поворотом которого управляют движением судна, </a:t>
            </a:r>
            <a:r>
              <a:rPr lang="ru-RU" sz="5400" dirty="0" smtClean="0"/>
              <a:t>самолета.</a:t>
            </a:r>
            <a:endParaRPr lang="ru-RU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928670"/>
            <a:ext cx="8929718" cy="2868610"/>
          </a:xfrm>
        </p:spPr>
        <p:txBody>
          <a:bodyPr>
            <a:normAutofit/>
          </a:bodyPr>
          <a:lstStyle/>
          <a:p>
            <a:r>
              <a:rPr lang="ru-RU" sz="4000" b="1" dirty="0"/>
              <a:t>ш</a:t>
            </a:r>
            <a:r>
              <a:rPr lang="ru-RU" sz="4000" b="1" dirty="0" smtClean="0"/>
              <a:t>турвала. за держится ручки Капитан</a:t>
            </a:r>
            <a:endParaRPr lang="ru-RU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71448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Капитан держится за ручки штурвала.</a:t>
            </a:r>
            <a:endParaRPr lang="ru-RU" b="1" dirty="0"/>
          </a:p>
        </p:txBody>
      </p:sp>
      <p:pic>
        <p:nvPicPr>
          <p:cNvPr id="2050" name="Picture 2" descr="http://floralparadise.ru/upload/resize_cache/iblock/e45/315_315_2/e450429bcf6dc8f220ac3d799452ba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571744"/>
            <a:ext cx="4071965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332037"/>
            <a:ext cx="8443914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smtClean="0"/>
              <a:t>Т Р </a:t>
            </a:r>
            <a:r>
              <a:rPr lang="ru-RU" sz="8800" b="1" u="sng" dirty="0" smtClean="0"/>
              <a:t>А</a:t>
            </a:r>
            <a:r>
              <a:rPr lang="ru-RU" sz="8800" b="1" dirty="0" smtClean="0"/>
              <a:t> Н С П </a:t>
            </a:r>
            <a:r>
              <a:rPr lang="ru-RU" sz="8800" b="1" u="sng" dirty="0" smtClean="0"/>
              <a:t>О</a:t>
            </a:r>
            <a:r>
              <a:rPr lang="ru-RU" sz="8800" b="1" dirty="0" smtClean="0"/>
              <a:t> Р Т</a:t>
            </a:r>
            <a:endParaRPr lang="ru-RU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37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8800" b="1" dirty="0" smtClean="0"/>
              <a:t>Т Р </a:t>
            </a:r>
            <a:r>
              <a:rPr lang="ru-RU" sz="8800" b="1" dirty="0" smtClean="0">
                <a:solidFill>
                  <a:srgbClr val="FF0000"/>
                </a:solidFill>
              </a:rPr>
              <a:t>А</a:t>
            </a:r>
            <a:r>
              <a:rPr lang="ru-RU" sz="8800" b="1" dirty="0" smtClean="0"/>
              <a:t> Н С -  П </a:t>
            </a:r>
            <a:r>
              <a:rPr lang="ru-RU" sz="8800" b="1" dirty="0" smtClean="0">
                <a:solidFill>
                  <a:srgbClr val="FF0000"/>
                </a:solidFill>
              </a:rPr>
              <a:t>О</a:t>
            </a:r>
            <a:r>
              <a:rPr lang="ru-RU" sz="8800" b="1" dirty="0" smtClean="0"/>
              <a:t> Р Т</a:t>
            </a:r>
            <a:endParaRPr lang="ru-RU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franuk.com/images/stories/news/2011/05/bi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498680" cy="2428892"/>
          </a:xfrm>
          <a:prstGeom prst="rect">
            <a:avLst/>
          </a:prstGeom>
          <a:noFill/>
        </p:spPr>
      </p:pic>
      <p:pic>
        <p:nvPicPr>
          <p:cNvPr id="10244" name="Picture 4" descr="http://images.forum-auto.com/mesimages/198409/56438762_big.jpg9.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05477" y="0"/>
            <a:ext cx="3238523" cy="2428892"/>
          </a:xfrm>
          <a:prstGeom prst="rect">
            <a:avLst/>
          </a:prstGeom>
          <a:noFill/>
        </p:spPr>
      </p:pic>
      <p:pic>
        <p:nvPicPr>
          <p:cNvPr id="10248" name="Picture 8" descr="http://i082.radikal.ru/0907/9a/9984eabc41e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7694"/>
            <a:ext cx="3333741" cy="2500306"/>
          </a:xfrm>
          <a:prstGeom prst="rect">
            <a:avLst/>
          </a:prstGeom>
          <a:noFill/>
        </p:spPr>
      </p:pic>
      <p:pic>
        <p:nvPicPr>
          <p:cNvPr id="10250" name="Picture 10" descr="http://www.xn--80aa1ab8a0b.com.ua/uploads/posts/2011-04/1302815119_2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9656522">
            <a:off x="2418727" y="1848106"/>
            <a:ext cx="3868633" cy="2419340"/>
          </a:xfrm>
          <a:prstGeom prst="rect">
            <a:avLst/>
          </a:prstGeom>
          <a:noFill/>
        </p:spPr>
      </p:pic>
      <p:pic>
        <p:nvPicPr>
          <p:cNvPr id="10252" name="Picture 12" descr="http://i077.radikal.ru/0812/90/4e3d20218d4b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3504" y="3857628"/>
            <a:ext cx="4000496" cy="3000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ranuk.com/images/stories/news/2011/05/big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29209"/>
            <a:ext cx="3786182" cy="2628485"/>
          </a:xfrm>
          <a:prstGeom prst="rect">
            <a:avLst/>
          </a:prstGeom>
          <a:noFill/>
        </p:spPr>
      </p:pic>
      <p:pic>
        <p:nvPicPr>
          <p:cNvPr id="3" name="Picture 12" descr="http://i077.radikal.ru/0812/90/4e3d20218d4b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643050"/>
            <a:ext cx="4000496" cy="30003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642910" y="4572008"/>
            <a:ext cx="3500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ТРАКТОР</a:t>
            </a:r>
            <a:endParaRPr lang="ru-RU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286380" y="4572008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/>
              <a:t>ТРАМВАЙ</a:t>
            </a:r>
            <a:endParaRPr lang="ru-RU" sz="4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images.forum-auto.com/mesimages/198409/56438762_big.jpg9.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500042"/>
            <a:ext cx="7786742" cy="5840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143250"/>
            <a:ext cx="8229600" cy="1296988"/>
          </a:xfrm>
        </p:spPr>
        <p:txBody>
          <a:bodyPr>
            <a:noAutofit/>
          </a:bodyPr>
          <a:lstStyle/>
          <a:p>
            <a:pPr algn="l"/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b="1" dirty="0"/>
          </a:p>
        </p:txBody>
      </p:sp>
      <p:pic>
        <p:nvPicPr>
          <p:cNvPr id="3" name="Picture 2" descr="http://lerogetours.com/wp-content/uploads/2011/06/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642918"/>
            <a:ext cx="6143668" cy="49149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goyalta.com/assets/images/2000%20Transport/avtob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7354999" cy="6075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www.mpipks-dresden.mpg.de/~dolg/jpg/befo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071546"/>
            <a:ext cx="7988918" cy="4481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60</Words>
  <Application>Microsoft Office PowerPoint</Application>
  <PresentationFormat>Экран (4:3)</PresentationFormat>
  <Paragraphs>10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 Р Н С П Р Т</vt:lpstr>
      <vt:lpstr>Слайд 2</vt:lpstr>
      <vt:lpstr>Слайд 3</vt:lpstr>
      <vt:lpstr>Слайд 4</vt:lpstr>
      <vt:lpstr>Слайд 5</vt:lpstr>
      <vt:lpstr>Слайд 6</vt:lpstr>
      <vt:lpstr> </vt:lpstr>
      <vt:lpstr>Слайд 8</vt:lpstr>
      <vt:lpstr>Слайд 9</vt:lpstr>
      <vt:lpstr>Слайд 10</vt:lpstr>
      <vt:lpstr>Слайд 11</vt:lpstr>
      <vt:lpstr>Слайд 12</vt:lpstr>
      <vt:lpstr>Ш Т У Р В А Л</vt:lpstr>
      <vt:lpstr>ШТУРВАЛ - рулевое колесо, поворотом которого управляют движением судна, самолета.</vt:lpstr>
      <vt:lpstr>штурвала. за держится ручки Капитан</vt:lpstr>
      <vt:lpstr>Капитан держится за ручки штурвала.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 Р Н С П Р Т</dc:title>
  <dc:creator>СысоеваЛВ</dc:creator>
  <cp:lastModifiedBy>СысоеваЛВ</cp:lastModifiedBy>
  <cp:revision>4</cp:revision>
  <dcterms:created xsi:type="dcterms:W3CDTF">2014-01-30T09:54:18Z</dcterms:created>
  <dcterms:modified xsi:type="dcterms:W3CDTF">2014-01-30T10:24:38Z</dcterms:modified>
</cp:coreProperties>
</file>