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57" r:id="rId4"/>
    <p:sldId id="260" r:id="rId5"/>
    <p:sldId id="262" r:id="rId6"/>
    <p:sldId id="264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F6242-269D-4420-88B7-6ED9DAA9ED3A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автор: Городцова Татьяна Владимировна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C256A-EA10-4307-869F-36E0692239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4A823-1DB9-46E3-BBA7-D80D02F97F09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автор: Городцова Татьяна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9BE80-061F-4A6C-B936-680F46452E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9BE80-061F-4A6C-B936-680F46452EC9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Городцова Татьяна Владимировна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AD74-E41A-46EB-BC92-0C4A2330F11B}" type="datetimeFigureOut">
              <a:rPr lang="ru-RU" smtClean="0"/>
              <a:pPr/>
              <a:t>19.08.2013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8CDDE-43AC-4324-A3C2-FA458F3ED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acks01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57166"/>
            <a:ext cx="3214710" cy="3214710"/>
          </a:xfrm>
          <a:prstGeom prst="rect">
            <a:avLst/>
          </a:prstGeom>
        </p:spPr>
      </p:pic>
      <p:pic>
        <p:nvPicPr>
          <p:cNvPr id="6" name="Рисунок 5" descr="J0232734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511045">
            <a:off x="962098" y="1763735"/>
            <a:ext cx="1863505" cy="18106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86314" y="285728"/>
            <a:ext cx="2753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ПРОЕКТ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861048"/>
            <a:ext cx="8221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«Танцуй ради дружбы!»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5373216"/>
            <a:ext cx="4626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Городцова Татьяна Владимировна,</a:t>
            </a:r>
          </a:p>
          <a:p>
            <a:pPr algn="ctr"/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«Технический лицей» г.Обнинска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Актуальность</a:t>
            </a:r>
            <a:r>
              <a:rPr lang="en-US" dirty="0" smtClean="0"/>
              <a:t> </a:t>
            </a:r>
            <a:r>
              <a:rPr lang="ru-RU" dirty="0" smtClean="0"/>
              <a:t>проекта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E:\Новая папка\IMG_03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85728"/>
            <a:ext cx="3500462" cy="2625347"/>
          </a:xfrm>
          <a:prstGeom prst="rect">
            <a:avLst/>
          </a:prstGeom>
          <a:noFill/>
        </p:spPr>
      </p:pic>
      <p:pic>
        <p:nvPicPr>
          <p:cNvPr id="1029" name="Picture 5" descr="E:\SAM_0619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241476"/>
            <a:ext cx="6072230" cy="3415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4108" y="214291"/>
            <a:ext cx="262392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285992"/>
            <a:ext cx="878687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Занятость детей на перемене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Формирование потребности в активной деятельности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Восстановление физического здоровья и эмоционального состояния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детей, снятие психологического напряжения после учебной деятельности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Создание условий для формирования позитивного отношения 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обучающихся начальных классов   к обучению в лицее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Профилактика травматизма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Развитие компетенций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071546"/>
            <a:ext cx="83186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безопасных условий для сохранения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развития здоровья младших школьников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57166"/>
            <a:ext cx="6275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85860"/>
            <a:ext cx="826732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личностных компетенций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самооценки обучающихся и развитие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у них чувства уверенности в себе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навыков межличностного взаимодействия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Снятие физического напряжения обучающихся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приобретённых навыков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повседневной жизни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389" y="142852"/>
            <a:ext cx="865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УЧАСТНИКИ  проекта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242886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Участие в ежедневных динамических переменках и внутрилицейских мероприятиях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35756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Снятие эмоционального напряжения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Повышение навыков взаимодействия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Свободное общение и привитие сценической культуры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071546"/>
            <a:ext cx="3576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Целевая 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1071546"/>
            <a:ext cx="275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5-10 классы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786190"/>
            <a:ext cx="89677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Активизация детской инициативы </a:t>
            </a:r>
          </a:p>
          <a:p>
            <a:pPr marL="742950" indent="-7429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2.Проведение ежедневных динамических</a:t>
            </a:r>
          </a:p>
          <a:p>
            <a:pPr marL="742950" indent="-7429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переменок, а значит занятость</a:t>
            </a:r>
          </a:p>
          <a:p>
            <a:pPr marL="742950" indent="-7429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Проявление лидерских качеств</a:t>
            </a:r>
          </a:p>
          <a:p>
            <a:pPr marL="742950" indent="-7429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Овладение инструментами организации досуга.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214546" y="1785926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286384" y="1785925"/>
            <a:ext cx="1000129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910" y="857232"/>
            <a:ext cx="3352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1-4 классы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1071546"/>
            <a:ext cx="3543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Рабочая 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59293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Эффективность и </a:t>
            </a:r>
            <a:endPara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экономичность проекта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571612"/>
            <a:ext cx="86352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экспертная оценка через наблюдение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анкетирование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наличие музыкальной аппаратуры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инициатива старшеклассников</a:t>
            </a:r>
          </a:p>
          <a:p>
            <a:pPr>
              <a:buFont typeface="Wingdings" pitchFamily="2" charset="2"/>
              <a:buChar char="§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E:\Новая папка\IMG_0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357694"/>
            <a:ext cx="3066995" cy="2300246"/>
          </a:xfrm>
          <a:prstGeom prst="rect">
            <a:avLst/>
          </a:prstGeom>
          <a:noFill/>
        </p:spPr>
      </p:pic>
      <p:pic>
        <p:nvPicPr>
          <p:cNvPr id="2052" name="Picture 4" descr="E:\Новая папка\IMG_04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42852"/>
            <a:ext cx="2476517" cy="1857388"/>
          </a:xfrm>
          <a:prstGeom prst="rect">
            <a:avLst/>
          </a:prstGeom>
          <a:noFill/>
        </p:spPr>
      </p:pic>
      <p:pic>
        <p:nvPicPr>
          <p:cNvPr id="7" name="Picture 2" descr="E:\Новая папка\IMG_039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429132"/>
            <a:ext cx="2947931" cy="2210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Городцова Татьяна Владимировна,</a:t>
            </a:r>
          </a:p>
          <a:p>
            <a:pPr algn="ctr">
              <a:buNone/>
            </a:pPr>
            <a:r>
              <a:rPr lang="ru-RU" dirty="0" smtClean="0"/>
              <a:t>Учитель начальных классов</a:t>
            </a:r>
          </a:p>
          <a:p>
            <a:pPr>
              <a:buNone/>
            </a:pPr>
            <a:r>
              <a:rPr lang="ru-RU" dirty="0" smtClean="0"/>
              <a:t>МБОУ СОШ «Технический лицей» г.Обнинска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219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Актуальность проекта  </vt:lpstr>
      <vt:lpstr>Слайд 3</vt:lpstr>
      <vt:lpstr>Слайд 4</vt:lpstr>
      <vt:lpstr>Слайд 5</vt:lpstr>
      <vt:lpstr>Слайд 6</vt:lpstr>
      <vt:lpstr>Выполнила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</cp:lastModifiedBy>
  <cp:revision>24</cp:revision>
  <dcterms:created xsi:type="dcterms:W3CDTF">2011-10-26T17:35:05Z</dcterms:created>
  <dcterms:modified xsi:type="dcterms:W3CDTF">2013-08-19T15:13:24Z</dcterms:modified>
</cp:coreProperties>
</file>