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857760"/>
            <a:ext cx="8572560" cy="13573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Для развития  и совершенствования сенсорных ощущений. </a:t>
            </a:r>
            <a:br>
              <a:rPr lang="ru-RU" sz="20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Разнообразие фактур, материалов обеспечивает разностороннее развитие  мироощущений воспитанника.</a:t>
            </a:r>
            <a:br>
              <a:rPr lang="ru-RU" sz="20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Обеспечивает разнообразие проведения пальчиковых гимнастик.</a:t>
            </a:r>
            <a:endParaRPr lang="ru-RU" sz="20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Фото с 2011 года\Фото пособия\P1020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857232"/>
            <a:ext cx="5214974" cy="326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14818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omic Sans MS" pitchFamily="66" charset="0"/>
              </a:rPr>
              <a:t>Сказкотерапия с использованием фланелеграфа (преимущественно для говорящих детей с РАС)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Овладение глобальным чтением.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Развитие и совершенствование коммуникативных навыков.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Социализация ученика.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Пополнение и активизация лексического словаря, предикативного и далее по усложнению.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1266" name="Picture 2" descr="C:\Documents and Settings\Admin\Рабочий стол\Фото с 2011 года\Фото пособия\P1020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572033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429132"/>
            <a:ext cx="8229600" cy="16430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Пальчиковый театр обеспечивает не только развитие, совершенствование коммуникативных навыков, социализации  воспитанников, но тоже является пособием по активизации  сенсорных ощущений, развитие мелкой моторики. 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3074" name="Picture 2" descr="C:\Documents and Settings\Admin\Рабочий стол\Фото с 2011 года\Фото пособия\P1020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71480"/>
            <a:ext cx="5081782" cy="342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64344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Яркое пособие по развитию мелкой моторики, коммуникативных навыков, расширению лексического словаря.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098" name="Picture 2" descr="C:\Documents and Settings\Admin\Рабочий стол\Фото с 2011 года\Фото пособия\P1020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00042"/>
            <a:ext cx="495303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50057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Пособие</a:t>
            </a:r>
            <a:r>
              <a:rPr lang="ru-RU" sz="2000" dirty="0" smtClean="0">
                <a:latin typeface="Comic Sans MS" pitchFamily="66" charset="0"/>
              </a:rPr>
              <a:t>  на развитие мелкой моторики, коммуникативных навыков, развитие и совершенствование процессов мышления, логики.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5122" name="Picture 2" descr="C:\Documents and Settings\Admin\Рабочий стол\Фото с 2011 года\Фото пособия\P1020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85794"/>
            <a:ext cx="492922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00504"/>
            <a:ext cx="8715436" cy="242889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omic Sans MS" pitchFamily="66" charset="0"/>
              </a:rPr>
              <a:t>АЗБУКА по НУРИВОЙ.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Изучение букв, звуков, глобальное чтение.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Развитие сенсорных ощущений (буквы из разнофактурных материалов, объемные буквы алфавита).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Развитие и совершенствование  артикуляционного аппарата,  просодической стороны речи, голосоатаки.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Развитие и совершенствование  мелкой моторики, графо-моторных навыков.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Овладение коммуникативными навыками, социализация ребенка.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147" name="Picture 3" descr="C:\Documents and Settings\Admin\Рабочий стол\Фото с 2011 года\Фото пособия\P1020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8"/>
            <a:ext cx="4429156" cy="332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005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omic Sans MS" pitchFamily="66" charset="0"/>
              </a:rPr>
              <a:t>Овладение глобальным чтением (предикативный словарь: стоит, лежит).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Развитие сенсорных ощущений.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Овладение коммуникативными навыками, социализация ребенка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7170" name="Picture 2" descr="C:\Documents and Settings\Admin\Рабочий стол\Фото с 2011 года\Фото пособия\P1020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71480"/>
            <a:ext cx="4857783" cy="338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Comic Sans MS" pitchFamily="66" charset="0"/>
              </a:rPr>
              <a:t>Развитие и совершенствование голосового и артикуляционного аппарата.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Развитие просодической стороны речи.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Изучение букв и звуков русского языка.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Овладение слогослиянием.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Овладение коммуникативными навыками.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8194" name="Picture 2" descr="C:\Documents and Settings\Admin\Рабочий стол\Фото с 2011 года\Фото пособия\P1020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857232"/>
            <a:ext cx="507209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256"/>
            <a:ext cx="7801004" cy="207170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Comic Sans MS" pitchFamily="66" charset="0"/>
              </a:rPr>
              <a:t>Логопедическое занятие с ребенком, имеющим  в анамнезе  РАС (расстройство аутистического спектра),  проводится при </a:t>
            </a:r>
            <a:r>
              <a:rPr lang="ru-RU" sz="2200" b="1" dirty="0" smtClean="0">
                <a:latin typeface="Comic Sans MS" pitchFamily="66" charset="0"/>
              </a:rPr>
              <a:t>визуальной поддержке</a:t>
            </a:r>
            <a:r>
              <a:rPr lang="ru-RU" sz="2200" dirty="0" smtClean="0">
                <a:latin typeface="Comic Sans MS" pitchFamily="66" charset="0"/>
              </a:rPr>
              <a:t>  - это </a:t>
            </a:r>
            <a:r>
              <a:rPr lang="ru-RU" sz="2200" b="1" dirty="0" smtClean="0">
                <a:latin typeface="Comic Sans MS" pitchFamily="66" charset="0"/>
              </a:rPr>
              <a:t>РАСПИСАНИЕ  в виде пентаграмм.</a:t>
            </a:r>
            <a:r>
              <a:rPr lang="ru-RU" sz="2200" dirty="0" smtClean="0">
                <a:latin typeface="Comic Sans MS" pitchFamily="66" charset="0"/>
              </a:rPr>
              <a:t> Каждому этапу занятия соответствует определенная пентаграмма, которую ученик убирает в коробочку, выполнив задание.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Comic Sans MS" pitchFamily="66" charset="0"/>
            </a:endParaRPr>
          </a:p>
        </p:txBody>
      </p:sp>
      <p:pic>
        <p:nvPicPr>
          <p:cNvPr id="9218" name="Picture 2" descr="C:\Documents and Settings\Admin\Рабочий стол\Фото с 2011 года\Фото пособия\P1020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28604"/>
            <a:ext cx="521497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929066"/>
            <a:ext cx="8229600" cy="250033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Индивидуальные альбомы для каждого воспитанника. Тема альбома «СЕМЬЯ» представлена в виде фото членов всех семьи (Я, имя ребенка, папа, мама, брат, бабушка, дедушка и т.д.) 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Овладение глобальным чтением.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Привитие понимания и использования местоимения  «Я» и личного имени.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Использование «Личного букваря»  (или </a:t>
            </a:r>
            <a:r>
              <a:rPr lang="ru-RU" sz="1600" dirty="0" smtClean="0">
                <a:latin typeface="Comic Sans MS" pitchFamily="66" charset="0"/>
              </a:rPr>
              <a:t>«Мой </a:t>
            </a:r>
            <a:r>
              <a:rPr lang="ru-RU" sz="1600" dirty="0" smtClean="0">
                <a:latin typeface="Comic Sans MS" pitchFamily="66" charset="0"/>
              </a:rPr>
              <a:t>альбом») в целях формирования понимания у ребенка с РАС положения его в социуме «семья».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Расширение лексического словаря, предикативного и т.д. по усложнению.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Развитие и совершенствование коммуникативных навыков.</a:t>
            </a:r>
            <a:br>
              <a:rPr lang="ru-RU" sz="1600" dirty="0" smtClean="0">
                <a:latin typeface="Comic Sans MS" pitchFamily="66" charset="0"/>
              </a:rPr>
            </a:br>
            <a:endParaRPr lang="ru-RU" sz="1600" dirty="0">
              <a:latin typeface="Comic Sans MS" pitchFamily="66" charset="0"/>
            </a:endParaRPr>
          </a:p>
        </p:txBody>
      </p:sp>
      <p:pic>
        <p:nvPicPr>
          <p:cNvPr id="10242" name="Picture 2" descr="C:\Documents and Settings\Admin\Рабочий стол\Фото с 2011 года\Фото пособия\P1020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00042"/>
            <a:ext cx="457507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177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Для развития  и совершенствования сенсорных ощущений.  Разнообразие фактур, материалов обеспечивает разностороннее развитие  мироощущений воспитанника. Обеспечивает разнообразие проведения пальчиковых гимнастик.</vt:lpstr>
      <vt:lpstr>Пальчиковый театр обеспечивает не только развитие, совершенствование коммуникативных навыков, социализации  воспитанников, но тоже является пособием по активизации  сенсорных ощущений, развитие мелкой моторики. </vt:lpstr>
      <vt:lpstr>Яркое пособие по развитию мелкой моторики, коммуникативных навыков, расширению лексического словаря.</vt:lpstr>
      <vt:lpstr>Пособие  на развитие мелкой моторики, коммуникативных навыков, развитие и совершенствование процессов мышления, логики.</vt:lpstr>
      <vt:lpstr>АЗБУКА по НУРИВОЙ. Изучение букв, звуков, глобальное чтение.  Развитие сенсорных ощущений (буквы из разнофактурных материалов, объемные буквы алфавита).  Развитие и совершенствование  артикуляционного аппарата,  просодической стороны речи, голосоатаки. Развитие и совершенствование  мелкой моторики, графо-моторных навыков. Овладение коммуникативными навыками, социализация ребенка.</vt:lpstr>
      <vt:lpstr>Овладение глобальным чтением (предикативный словарь: стоит, лежит). Развитие сенсорных ощущений. Овладение коммуникативными навыками, социализация ребенка</vt:lpstr>
      <vt:lpstr>Развитие и совершенствование голосового и артикуляционного аппарата. Развитие просодической стороны речи. Изучение букв и звуков русского языка. Овладение слогослиянием. Овладение коммуникативными навыками.</vt:lpstr>
      <vt:lpstr>Логопедическое занятие с ребенком, имеющим  в анамнезе  РАС (расстройство аутистического спектра),  проводится при визуальной поддержке  - это РАСПИСАНИЕ  в виде пентаграмм. Каждому этапу занятия соответствует определенная пентаграмма, которую ученик убирает в коробочку, выполнив задание.  </vt:lpstr>
      <vt:lpstr>Индивидуальные альбомы для каждого воспитанника. Тема альбома «СЕМЬЯ» представлена в виде фото членов всех семьи (Я, имя ребенка, папа, мама, брат, бабушка, дедушка и т.д.)  Овладение глобальным чтением. Привитие понимания и использования местоимения  «Я» и личного имени. Использование «Личного букваря»  (или «Мой альбом») в целях формирования понимания у ребенка с РАС положения его в социуме «семья». Расширение лексического словаря, предикативного и т.д. по усложнению. Развитие и совершенствование коммуникативных навыков. </vt:lpstr>
      <vt:lpstr>Сказкотерапия с использованием фланелеграфа (преимущественно для говорящих детей с РАС) Овладение глобальным чтением. Развитие и совершенствование коммуникативных навыков. Социализация ученика. Пополнение и активизация лексического словаря, предикативного и далее по усложнению.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14</cp:revision>
  <dcterms:modified xsi:type="dcterms:W3CDTF">2014-08-16T17:19:53Z</dcterms:modified>
</cp:coreProperties>
</file>