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0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86A2-CFC2-48BE-B701-BB99F127B9A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8D8C4-B940-4E2E-9BF9-54FE13CF4D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-1778973"/>
            <a:ext cx="8286808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ГБОУ СПО «Нижегородский институт развития образования»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Кафедра: Начальное образование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Курсы «ТЕОРИЯ И МЕТОДИКА ПРЕПОДАВАНИЯ В НАЧАЛЬНОЙ ШКОЛЕ В УСЛОВИЯХ ВВЕДЕНИЯ ФГОС»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(сроки прохождения: 17.02. – 01.03.)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ЗАЧЕТНАЯ РАБОТА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 урока по математике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Выполнила учитель начальных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МБОУ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Лакшинская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СОШ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Богородский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район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Бакурова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Екатерина Андреевна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Стаж работы учителем начальных классов: 1,5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Телефон: 8-920-062-97-99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Н.Новгород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2014год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2071678"/>
            <a:ext cx="7858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Мальчики вырезали 15 звездочек, а девочки на 7 звездочек больше. Сколько звездочек вырезали девочки?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57148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Задача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im1-tub-ru.yandex.net/i?id=359700898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82047"/>
            <a:ext cx="1714512" cy="227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flipH="1">
            <a:off x="1071538" y="125770"/>
            <a:ext cx="750099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Оцените свою работу.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красным цветом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цель не достигнута.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цель достигнута, но не все получалось, было сложно, надо ещё поработать.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цель достигнута, было интересно, все получалось.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 фразу: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Сегодня я узнал…, научился….»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6172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Домашнее задание.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2143116"/>
            <a:ext cx="5419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Учебник с. 95 № 285.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im0-tub-ru.yandex.net/i?id=352243374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1428736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МОЛОДЦЫ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dlm4.meta.ua/pic/0/25/169/UyWNR2xl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71744"/>
            <a:ext cx="3399894" cy="364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1500174"/>
            <a:ext cx="4285853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Начинается урок,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пойдет  ребятам впрок.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Постарайтесь все понять,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Учитесь тайны открывать,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Ответы полные давайте.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на уроке не зевайте.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pen.az/uploads/posts/2013-02/1361607819_5otamy9-l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67678" cy="575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ideoediting.users.photofile.ru/photo/videoediting/3245357/xlarge/694924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5717951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207167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Здравствуйте ребята. Помогите мне попасть на конкурс «Самый умный»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57290" y="2500306"/>
            <a:ext cx="22145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15+3=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14+5=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12+6=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13+3=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11+4=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Устный счёт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stat16.privet.ru/lr/0d26274af501f4e51923a6ed5e659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3171669" cy="4214842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50080" y="1548484"/>
            <a:ext cx="68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Найдите значение выражений: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535197"/>
            <a:ext cx="80010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 ряд чисел: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22,65,43,66,11,54,32,33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По какому признаку эти числа можно разбить на две группы?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Числа первой группы называйте в порядке возрастания.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Увеличьте их на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-Числа второй группы называйте в порядке убывания.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Уменьшите их на 6.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72066" y="2714620"/>
            <a:ext cx="29289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37+9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im4-tub-ru.yandex.net/i?id=165497904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30500"/>
            <a:ext cx="3500462" cy="452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57686" y="2917923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37+9=37+3+6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im4-tub-ru.yandex.net/i?id=165497904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30500"/>
            <a:ext cx="3500462" cy="452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071546"/>
            <a:ext cx="4351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Физминутка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im0-tub-ru.yandex.net/i?id=570118637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3000396" cy="371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230</Words>
  <Application>Microsoft Office PowerPoint</Application>
  <PresentationFormat>Экран (4:3)</PresentationFormat>
  <Paragraphs>66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8</cp:revision>
  <dcterms:created xsi:type="dcterms:W3CDTF">2013-01-06T18:32:13Z</dcterms:created>
  <dcterms:modified xsi:type="dcterms:W3CDTF">2014-02-23T16:59:40Z</dcterms:modified>
</cp:coreProperties>
</file>