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0" r:id="rId5"/>
    <p:sldId id="259" r:id="rId6"/>
    <p:sldId id="260" r:id="rId7"/>
    <p:sldId id="261" r:id="rId8"/>
    <p:sldId id="265" r:id="rId9"/>
    <p:sldId id="264" r:id="rId10"/>
    <p:sldId id="266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9" r:id="rId19"/>
    <p:sldId id="262" r:id="rId20"/>
    <p:sldId id="276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193" autoAdjust="0"/>
    <p:restoredTop sz="94660"/>
  </p:normalViewPr>
  <p:slideViewPr>
    <p:cSldViewPr>
      <p:cViewPr varScale="1">
        <p:scale>
          <a:sx n="68" d="100"/>
          <a:sy n="68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43A63-9EAE-4985-B980-E9784C51F1B4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980AE-AB1C-43B2-9042-D5301C1BE8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43A63-9EAE-4985-B980-E9784C51F1B4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980AE-AB1C-43B2-9042-D5301C1BE8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43A63-9EAE-4985-B980-E9784C51F1B4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980AE-AB1C-43B2-9042-D5301C1BE8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43A63-9EAE-4985-B980-E9784C51F1B4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980AE-AB1C-43B2-9042-D5301C1BE8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43A63-9EAE-4985-B980-E9784C51F1B4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980AE-AB1C-43B2-9042-D5301C1BE8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43A63-9EAE-4985-B980-E9784C51F1B4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980AE-AB1C-43B2-9042-D5301C1BE8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43A63-9EAE-4985-B980-E9784C51F1B4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980AE-AB1C-43B2-9042-D5301C1BE8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43A63-9EAE-4985-B980-E9784C51F1B4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980AE-AB1C-43B2-9042-D5301C1BE8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43A63-9EAE-4985-B980-E9784C51F1B4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980AE-AB1C-43B2-9042-D5301C1BE8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43A63-9EAE-4985-B980-E9784C51F1B4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980AE-AB1C-43B2-9042-D5301C1BE8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43A63-9EAE-4985-B980-E9784C51F1B4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980AE-AB1C-43B2-9042-D5301C1BE8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43A63-9EAE-4985-B980-E9784C51F1B4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980AE-AB1C-43B2-9042-D5301C1BE8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hyperlink" Target="http://www.smayli.ru/smile/multyashki-1805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2.gif"/><Relationship Id="rId11" Type="http://schemas.openxmlformats.org/officeDocument/2006/relationships/image" Target="../media/image17.gif"/><Relationship Id="rId5" Type="http://schemas.openxmlformats.org/officeDocument/2006/relationships/image" Target="../media/image11.gif"/><Relationship Id="rId10" Type="http://schemas.openxmlformats.org/officeDocument/2006/relationships/image" Target="../media/image16.gif"/><Relationship Id="rId4" Type="http://schemas.openxmlformats.org/officeDocument/2006/relationships/image" Target="../media/image10.jpeg"/><Relationship Id="rId9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367"/>
            <a:ext cx="9144000" cy="677763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28662" y="1785926"/>
            <a:ext cx="7143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Математика –</a:t>
            </a:r>
          </a:p>
          <a:p>
            <a:pPr algn="ctr"/>
            <a:r>
              <a:rPr lang="ru-RU" sz="5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царица </a:t>
            </a: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всех наук 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43174" y="3571876"/>
            <a:ext cx="557216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Составила учитель начальных классов</a:t>
            </a:r>
          </a:p>
          <a:p>
            <a:pPr algn="ctr"/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Старцева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Марина Витальевна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785794"/>
            <a:ext cx="707236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МОУ «</a:t>
            </a:r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Спаспорубская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СОШ»</a:t>
            </a: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86050" y="4857760"/>
            <a:ext cx="55021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smtClean="0">
                <a:ln/>
                <a:solidFill>
                  <a:schemeClr val="accent3"/>
                </a:solidFill>
                <a:effectLst/>
              </a:rPr>
              <a:t>ОС «Школа 2100»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71604" y="5715016"/>
            <a:ext cx="6858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3 </a:t>
            </a: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класс  2013 – 2014 </a:t>
            </a:r>
            <a:r>
              <a:rPr lang="ru-RU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уч.г</a:t>
            </a: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. 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7763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57290" y="2357430"/>
            <a:ext cx="66437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800080"/>
                </a:solidFill>
                <a:latin typeface="a_AlbionicB&amp;W"/>
              </a:rPr>
              <a:t>МАГИЧЕСКИЙ </a:t>
            </a:r>
            <a:br>
              <a:rPr lang="ru-RU" sz="6000" b="1" dirty="0" smtClean="0">
                <a:solidFill>
                  <a:srgbClr val="800080"/>
                </a:solidFill>
                <a:latin typeface="a_AlbionicB&amp;W"/>
              </a:rPr>
            </a:br>
            <a:r>
              <a:rPr lang="ru-RU" sz="6000" b="1" dirty="0" smtClean="0">
                <a:solidFill>
                  <a:srgbClr val="800080"/>
                </a:solidFill>
                <a:latin typeface="a_AlbionicB&amp;W"/>
              </a:rPr>
              <a:t>КВАДРАТ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Рисунок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83"/>
            <a:ext cx="9144000" cy="6777633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143000" y="457200"/>
          <a:ext cx="4572000" cy="4495800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</a:tblGrid>
              <a:tr h="14986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4986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4986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</a:tbl>
          </a:graphicData>
        </a:graphic>
      </p:graphicFrame>
      <p:sp>
        <p:nvSpPr>
          <p:cNvPr id="4116" name="TextBox 8"/>
          <p:cNvSpPr txBox="1">
            <a:spLocks noChangeArrowheads="1"/>
          </p:cNvSpPr>
          <p:nvPr/>
        </p:nvSpPr>
        <p:spPr bwMode="auto">
          <a:xfrm>
            <a:off x="2667000" y="533400"/>
            <a:ext cx="15240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800">
                <a:solidFill>
                  <a:srgbClr val="663300"/>
                </a:solidFill>
              </a:rPr>
              <a:t>16</a:t>
            </a:r>
          </a:p>
        </p:txBody>
      </p:sp>
      <p:sp>
        <p:nvSpPr>
          <p:cNvPr id="4117" name="TextBox 9"/>
          <p:cNvSpPr txBox="1">
            <a:spLocks noChangeArrowheads="1"/>
          </p:cNvSpPr>
          <p:nvPr/>
        </p:nvSpPr>
        <p:spPr bwMode="auto">
          <a:xfrm>
            <a:off x="4267200" y="534988"/>
            <a:ext cx="12192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800">
                <a:solidFill>
                  <a:srgbClr val="663300"/>
                </a:solidFill>
              </a:rPr>
              <a:t>2</a:t>
            </a:r>
          </a:p>
        </p:txBody>
      </p:sp>
      <p:sp>
        <p:nvSpPr>
          <p:cNvPr id="4118" name="TextBox 10"/>
          <p:cNvSpPr txBox="1">
            <a:spLocks noChangeArrowheads="1"/>
          </p:cNvSpPr>
          <p:nvPr/>
        </p:nvSpPr>
        <p:spPr bwMode="auto">
          <a:xfrm>
            <a:off x="2667000" y="1981200"/>
            <a:ext cx="15240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800">
                <a:solidFill>
                  <a:srgbClr val="663300"/>
                </a:solidFill>
              </a:rPr>
              <a:t>8</a:t>
            </a:r>
          </a:p>
        </p:txBody>
      </p:sp>
      <p:sp>
        <p:nvSpPr>
          <p:cNvPr id="4119" name="TextBox 11"/>
          <p:cNvSpPr txBox="1">
            <a:spLocks noChangeArrowheads="1"/>
          </p:cNvSpPr>
          <p:nvPr/>
        </p:nvSpPr>
        <p:spPr bwMode="auto">
          <a:xfrm>
            <a:off x="1143000" y="3429000"/>
            <a:ext cx="15240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800">
                <a:solidFill>
                  <a:srgbClr val="663300"/>
                </a:solidFill>
              </a:rPr>
              <a:t>14</a:t>
            </a:r>
          </a:p>
        </p:txBody>
      </p:sp>
      <p:pic>
        <p:nvPicPr>
          <p:cNvPr id="4120" name="Рисунок 12" descr="1107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D3D3D3"/>
              </a:clrFrom>
              <a:clrTo>
                <a:srgbClr val="D3D3D3">
                  <a:alpha val="0"/>
                </a:srgbClr>
              </a:clrTo>
            </a:clrChange>
          </a:blip>
          <a:srcRect l="12038" t="8890" r="15741" b="9714"/>
          <a:stretch>
            <a:fillRect/>
          </a:stretch>
        </p:blipFill>
        <p:spPr bwMode="auto">
          <a:xfrm>
            <a:off x="5867400" y="1127125"/>
            <a:ext cx="3175000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295400" y="5334000"/>
            <a:ext cx="1752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0" b="1">
                <a:solidFill>
                  <a:srgbClr val="336600"/>
                </a:solidFill>
              </a:rPr>
              <a:t>14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181600" y="5334000"/>
            <a:ext cx="1752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0" b="1" dirty="0">
                <a:solidFill>
                  <a:srgbClr val="336600"/>
                </a:solidFill>
              </a:rPr>
              <a:t>42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086600" y="5334000"/>
            <a:ext cx="152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0" b="1">
                <a:solidFill>
                  <a:srgbClr val="336600"/>
                </a:solidFill>
              </a:rPr>
              <a:t>23</a:t>
            </a:r>
          </a:p>
        </p:txBody>
      </p:sp>
      <p:sp>
        <p:nvSpPr>
          <p:cNvPr id="22" name="Овал 21"/>
          <p:cNvSpPr/>
          <p:nvPr/>
        </p:nvSpPr>
        <p:spPr>
          <a:xfrm>
            <a:off x="7162800" y="1447800"/>
            <a:ext cx="12954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352800" y="5335588"/>
            <a:ext cx="1524000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0" b="1">
                <a:solidFill>
                  <a:srgbClr val="336600"/>
                </a:solidFill>
              </a:rPr>
              <a:t>24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19800" y="0"/>
            <a:ext cx="28194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0" b="1" u="sng" dirty="0">
                <a:solidFill>
                  <a:schemeClr val="accent6">
                    <a:lumMod val="50000"/>
                  </a:schemeClr>
                </a:solidFill>
                <a:latin typeface="AnnaLightCTT" pitchFamily="2" charset="0"/>
              </a:rPr>
              <a:t>ключ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.40833 -0.5743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" y="-28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Рисунок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83"/>
            <a:ext cx="9144000" cy="67776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19800" y="0"/>
            <a:ext cx="28194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0" b="1" u="sng" dirty="0">
                <a:solidFill>
                  <a:schemeClr val="accent6">
                    <a:lumMod val="50000"/>
                  </a:schemeClr>
                </a:solidFill>
                <a:latin typeface="AnnaLightCTT" pitchFamily="2" charset="0"/>
              </a:rPr>
              <a:t>ключ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143000" y="457200"/>
          <a:ext cx="4572000" cy="4495800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</a:tblGrid>
              <a:tr h="14986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4986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4986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</a:tbl>
          </a:graphicData>
        </a:graphic>
      </p:graphicFrame>
      <p:sp>
        <p:nvSpPr>
          <p:cNvPr id="5141" name="TextBox 8"/>
          <p:cNvSpPr txBox="1">
            <a:spLocks noChangeArrowheads="1"/>
          </p:cNvSpPr>
          <p:nvPr/>
        </p:nvSpPr>
        <p:spPr bwMode="auto">
          <a:xfrm>
            <a:off x="2667000" y="533400"/>
            <a:ext cx="15240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800">
                <a:solidFill>
                  <a:srgbClr val="663300"/>
                </a:solidFill>
              </a:rPr>
              <a:t>16</a:t>
            </a:r>
          </a:p>
        </p:txBody>
      </p:sp>
      <p:sp>
        <p:nvSpPr>
          <p:cNvPr id="5142" name="TextBox 9"/>
          <p:cNvSpPr txBox="1">
            <a:spLocks noChangeArrowheads="1"/>
          </p:cNvSpPr>
          <p:nvPr/>
        </p:nvSpPr>
        <p:spPr bwMode="auto">
          <a:xfrm>
            <a:off x="4267200" y="534988"/>
            <a:ext cx="12192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800">
                <a:solidFill>
                  <a:srgbClr val="663300"/>
                </a:solidFill>
              </a:rPr>
              <a:t>2</a:t>
            </a:r>
          </a:p>
        </p:txBody>
      </p:sp>
      <p:sp>
        <p:nvSpPr>
          <p:cNvPr id="5143" name="TextBox 10"/>
          <p:cNvSpPr txBox="1">
            <a:spLocks noChangeArrowheads="1"/>
          </p:cNvSpPr>
          <p:nvPr/>
        </p:nvSpPr>
        <p:spPr bwMode="auto">
          <a:xfrm>
            <a:off x="2667000" y="1981200"/>
            <a:ext cx="15240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800">
                <a:solidFill>
                  <a:srgbClr val="663300"/>
                </a:solidFill>
              </a:rPr>
              <a:t>8</a:t>
            </a:r>
          </a:p>
        </p:txBody>
      </p:sp>
      <p:sp>
        <p:nvSpPr>
          <p:cNvPr id="5144" name="TextBox 11"/>
          <p:cNvSpPr txBox="1">
            <a:spLocks noChangeArrowheads="1"/>
          </p:cNvSpPr>
          <p:nvPr/>
        </p:nvSpPr>
        <p:spPr bwMode="auto">
          <a:xfrm>
            <a:off x="1143000" y="3429000"/>
            <a:ext cx="15240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800">
                <a:solidFill>
                  <a:srgbClr val="663300"/>
                </a:solidFill>
              </a:rPr>
              <a:t>14</a:t>
            </a:r>
          </a:p>
        </p:txBody>
      </p:sp>
      <p:pic>
        <p:nvPicPr>
          <p:cNvPr id="5145" name="Рисунок 12" descr="1107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D3D3D3"/>
              </a:clrFrom>
              <a:clrTo>
                <a:srgbClr val="D3D3D3">
                  <a:alpha val="0"/>
                </a:srgbClr>
              </a:clrTo>
            </a:clrChange>
          </a:blip>
          <a:srcRect l="12038" t="8890" r="15741" b="9714"/>
          <a:stretch>
            <a:fillRect/>
          </a:stretch>
        </p:blipFill>
        <p:spPr bwMode="auto">
          <a:xfrm>
            <a:off x="5791200" y="1143000"/>
            <a:ext cx="3175000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219200" y="5334000"/>
            <a:ext cx="9906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800">
                <a:solidFill>
                  <a:srgbClr val="663300"/>
                </a:solidFill>
              </a:rPr>
              <a:t>5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590800" y="5334000"/>
            <a:ext cx="10668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800">
                <a:solidFill>
                  <a:srgbClr val="663300"/>
                </a:solidFill>
              </a:rPr>
              <a:t>9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086600" y="5334000"/>
            <a:ext cx="9144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800">
                <a:solidFill>
                  <a:srgbClr val="663300"/>
                </a:solidFill>
              </a:rPr>
              <a:t>7</a:t>
            </a:r>
          </a:p>
        </p:txBody>
      </p:sp>
      <p:sp>
        <p:nvSpPr>
          <p:cNvPr id="22" name="Овал 21"/>
          <p:cNvSpPr/>
          <p:nvPr/>
        </p:nvSpPr>
        <p:spPr>
          <a:xfrm>
            <a:off x="7162800" y="1447800"/>
            <a:ext cx="12954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50" name="TextBox 14"/>
          <p:cNvSpPr txBox="1">
            <a:spLocks noChangeArrowheads="1"/>
          </p:cNvSpPr>
          <p:nvPr/>
        </p:nvSpPr>
        <p:spPr bwMode="auto">
          <a:xfrm>
            <a:off x="7162800" y="1371600"/>
            <a:ext cx="152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0" b="1">
                <a:solidFill>
                  <a:srgbClr val="336600"/>
                </a:solidFill>
              </a:rPr>
              <a:t>24</a:t>
            </a:r>
          </a:p>
        </p:txBody>
      </p:sp>
      <p:sp>
        <p:nvSpPr>
          <p:cNvPr id="5151" name="TextBox 13"/>
          <p:cNvSpPr txBox="1">
            <a:spLocks noChangeArrowheads="1"/>
          </p:cNvSpPr>
          <p:nvPr/>
        </p:nvSpPr>
        <p:spPr bwMode="auto">
          <a:xfrm>
            <a:off x="1371600" y="812800"/>
            <a:ext cx="990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962400" y="5334000"/>
            <a:ext cx="9906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800">
                <a:solidFill>
                  <a:srgbClr val="663300"/>
                </a:solidFill>
              </a:rPr>
              <a:t>6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486400" y="5335588"/>
            <a:ext cx="9906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800">
                <a:solidFill>
                  <a:srgbClr val="663300"/>
                </a:solidFill>
              </a:rPr>
              <a:t>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27083 -0.69421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" y="-3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1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Рисунок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83"/>
            <a:ext cx="9144000" cy="67776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19800" y="0"/>
            <a:ext cx="28194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0" b="1" u="sng" dirty="0">
                <a:solidFill>
                  <a:schemeClr val="accent6">
                    <a:lumMod val="50000"/>
                  </a:schemeClr>
                </a:solidFill>
                <a:latin typeface="AnnaLightCTT" pitchFamily="2" charset="0"/>
              </a:rPr>
              <a:t>ключ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143000" y="457200"/>
          <a:ext cx="4572000" cy="4495800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</a:tblGrid>
              <a:tr h="14986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4986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4986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</a:tbl>
          </a:graphicData>
        </a:graphic>
      </p:graphicFrame>
      <p:sp>
        <p:nvSpPr>
          <p:cNvPr id="6165" name="TextBox 8"/>
          <p:cNvSpPr txBox="1">
            <a:spLocks noChangeArrowheads="1"/>
          </p:cNvSpPr>
          <p:nvPr/>
        </p:nvSpPr>
        <p:spPr bwMode="auto">
          <a:xfrm>
            <a:off x="2667000" y="533400"/>
            <a:ext cx="15240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800">
                <a:solidFill>
                  <a:srgbClr val="663300"/>
                </a:solidFill>
              </a:rPr>
              <a:t>16</a:t>
            </a:r>
          </a:p>
        </p:txBody>
      </p:sp>
      <p:sp>
        <p:nvSpPr>
          <p:cNvPr id="6166" name="TextBox 9"/>
          <p:cNvSpPr txBox="1">
            <a:spLocks noChangeArrowheads="1"/>
          </p:cNvSpPr>
          <p:nvPr/>
        </p:nvSpPr>
        <p:spPr bwMode="auto">
          <a:xfrm>
            <a:off x="4267200" y="534988"/>
            <a:ext cx="12192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800">
                <a:solidFill>
                  <a:srgbClr val="663300"/>
                </a:solidFill>
              </a:rPr>
              <a:t>2</a:t>
            </a:r>
          </a:p>
        </p:txBody>
      </p:sp>
      <p:sp>
        <p:nvSpPr>
          <p:cNvPr id="6167" name="TextBox 10"/>
          <p:cNvSpPr txBox="1">
            <a:spLocks noChangeArrowheads="1"/>
          </p:cNvSpPr>
          <p:nvPr/>
        </p:nvSpPr>
        <p:spPr bwMode="auto">
          <a:xfrm>
            <a:off x="2667000" y="1981200"/>
            <a:ext cx="15240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800">
                <a:solidFill>
                  <a:srgbClr val="663300"/>
                </a:solidFill>
              </a:rPr>
              <a:t>8</a:t>
            </a:r>
          </a:p>
        </p:txBody>
      </p:sp>
      <p:sp>
        <p:nvSpPr>
          <p:cNvPr id="6168" name="TextBox 11"/>
          <p:cNvSpPr txBox="1">
            <a:spLocks noChangeArrowheads="1"/>
          </p:cNvSpPr>
          <p:nvPr/>
        </p:nvSpPr>
        <p:spPr bwMode="auto">
          <a:xfrm>
            <a:off x="1143000" y="3429000"/>
            <a:ext cx="15240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800">
                <a:solidFill>
                  <a:srgbClr val="663300"/>
                </a:solidFill>
              </a:rPr>
              <a:t>14</a:t>
            </a:r>
          </a:p>
        </p:txBody>
      </p:sp>
      <p:pic>
        <p:nvPicPr>
          <p:cNvPr id="6169" name="Рисунок 12" descr="1107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 l="12038" t="8890" r="15741" b="9714"/>
          <a:stretch>
            <a:fillRect/>
          </a:stretch>
        </p:blipFill>
        <p:spPr bwMode="auto">
          <a:xfrm>
            <a:off x="5867400" y="1127125"/>
            <a:ext cx="3175000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219200" y="5334000"/>
            <a:ext cx="9906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800">
                <a:solidFill>
                  <a:srgbClr val="663300"/>
                </a:solidFill>
              </a:rPr>
              <a:t>5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362200" y="5334000"/>
            <a:ext cx="10668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800">
                <a:solidFill>
                  <a:srgbClr val="663300"/>
                </a:solidFill>
              </a:rPr>
              <a:t>9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581400" y="5335588"/>
            <a:ext cx="16764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800">
                <a:solidFill>
                  <a:srgbClr val="663300"/>
                </a:solidFill>
              </a:rPr>
              <a:t>10</a:t>
            </a:r>
          </a:p>
        </p:txBody>
      </p:sp>
      <p:sp>
        <p:nvSpPr>
          <p:cNvPr id="22" name="Овал 21"/>
          <p:cNvSpPr/>
          <p:nvPr/>
        </p:nvSpPr>
        <p:spPr>
          <a:xfrm>
            <a:off x="7162800" y="1447800"/>
            <a:ext cx="12954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74" name="TextBox 14"/>
          <p:cNvSpPr txBox="1">
            <a:spLocks noChangeArrowheads="1"/>
          </p:cNvSpPr>
          <p:nvPr/>
        </p:nvSpPr>
        <p:spPr bwMode="auto">
          <a:xfrm>
            <a:off x="7162800" y="1371600"/>
            <a:ext cx="152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0" b="1">
                <a:solidFill>
                  <a:srgbClr val="336600"/>
                </a:solidFill>
              </a:rPr>
              <a:t>24</a:t>
            </a:r>
          </a:p>
        </p:txBody>
      </p:sp>
      <p:sp>
        <p:nvSpPr>
          <p:cNvPr id="6175" name="TextBox 13"/>
          <p:cNvSpPr txBox="1">
            <a:spLocks noChangeArrowheads="1"/>
          </p:cNvSpPr>
          <p:nvPr/>
        </p:nvSpPr>
        <p:spPr bwMode="auto">
          <a:xfrm>
            <a:off x="2895600" y="3733800"/>
            <a:ext cx="990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6176" name="TextBox 18"/>
          <p:cNvSpPr txBox="1">
            <a:spLocks noChangeArrowheads="1"/>
          </p:cNvSpPr>
          <p:nvPr/>
        </p:nvSpPr>
        <p:spPr bwMode="auto">
          <a:xfrm>
            <a:off x="1447800" y="533400"/>
            <a:ext cx="9906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800">
                <a:solidFill>
                  <a:srgbClr val="663300"/>
                </a:solidFill>
              </a:rPr>
              <a:t>6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486400" y="5335588"/>
            <a:ext cx="9906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800">
                <a:solidFill>
                  <a:srgbClr val="663300"/>
                </a:solidFill>
              </a:rPr>
              <a:t>4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705600" y="5334000"/>
            <a:ext cx="12192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800">
                <a:solidFill>
                  <a:srgbClr val="663300"/>
                </a:solidFill>
              </a:rPr>
              <a:t>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40833 -0.2719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" y="-1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Рисунок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83"/>
            <a:ext cx="9144000" cy="67776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19800" y="0"/>
            <a:ext cx="28194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0" b="1" u="sng" dirty="0">
                <a:solidFill>
                  <a:schemeClr val="accent6">
                    <a:lumMod val="50000"/>
                  </a:schemeClr>
                </a:solidFill>
                <a:latin typeface="AnnaLightCTT" pitchFamily="2" charset="0"/>
              </a:rPr>
              <a:t>ключ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143000" y="457200"/>
          <a:ext cx="4572000" cy="4495800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</a:tblGrid>
              <a:tr h="14986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4986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4986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</a:tbl>
          </a:graphicData>
        </a:graphic>
      </p:graphicFrame>
      <p:sp>
        <p:nvSpPr>
          <p:cNvPr id="7189" name="TextBox 8"/>
          <p:cNvSpPr txBox="1">
            <a:spLocks noChangeArrowheads="1"/>
          </p:cNvSpPr>
          <p:nvPr/>
        </p:nvSpPr>
        <p:spPr bwMode="auto">
          <a:xfrm>
            <a:off x="2667000" y="533400"/>
            <a:ext cx="15240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800">
                <a:solidFill>
                  <a:srgbClr val="663300"/>
                </a:solidFill>
              </a:rPr>
              <a:t>16</a:t>
            </a:r>
          </a:p>
        </p:txBody>
      </p:sp>
      <p:sp>
        <p:nvSpPr>
          <p:cNvPr id="7190" name="TextBox 9"/>
          <p:cNvSpPr txBox="1">
            <a:spLocks noChangeArrowheads="1"/>
          </p:cNvSpPr>
          <p:nvPr/>
        </p:nvSpPr>
        <p:spPr bwMode="auto">
          <a:xfrm>
            <a:off x="4267200" y="534988"/>
            <a:ext cx="12192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800">
                <a:solidFill>
                  <a:srgbClr val="663300"/>
                </a:solidFill>
              </a:rPr>
              <a:t>2</a:t>
            </a:r>
          </a:p>
        </p:txBody>
      </p:sp>
      <p:sp>
        <p:nvSpPr>
          <p:cNvPr id="7191" name="TextBox 10"/>
          <p:cNvSpPr txBox="1">
            <a:spLocks noChangeArrowheads="1"/>
          </p:cNvSpPr>
          <p:nvPr/>
        </p:nvSpPr>
        <p:spPr bwMode="auto">
          <a:xfrm>
            <a:off x="2667000" y="1981200"/>
            <a:ext cx="15240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800">
                <a:solidFill>
                  <a:srgbClr val="663300"/>
                </a:solidFill>
              </a:rPr>
              <a:t>8</a:t>
            </a:r>
          </a:p>
        </p:txBody>
      </p:sp>
      <p:sp>
        <p:nvSpPr>
          <p:cNvPr id="7192" name="TextBox 11"/>
          <p:cNvSpPr txBox="1">
            <a:spLocks noChangeArrowheads="1"/>
          </p:cNvSpPr>
          <p:nvPr/>
        </p:nvSpPr>
        <p:spPr bwMode="auto">
          <a:xfrm>
            <a:off x="1143000" y="3429000"/>
            <a:ext cx="15240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800">
                <a:solidFill>
                  <a:srgbClr val="663300"/>
                </a:solidFill>
              </a:rPr>
              <a:t>14</a:t>
            </a:r>
          </a:p>
        </p:txBody>
      </p:sp>
      <p:pic>
        <p:nvPicPr>
          <p:cNvPr id="7193" name="Рисунок 12" descr="1107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D3D3D3"/>
              </a:clrFrom>
              <a:clrTo>
                <a:srgbClr val="D3D3D3">
                  <a:alpha val="0"/>
                </a:srgbClr>
              </a:clrTo>
            </a:clrChange>
          </a:blip>
          <a:srcRect l="12038" t="8890" r="15741" b="9714"/>
          <a:stretch>
            <a:fillRect/>
          </a:stretch>
        </p:blipFill>
        <p:spPr bwMode="auto">
          <a:xfrm>
            <a:off x="5867400" y="1127125"/>
            <a:ext cx="3175000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066800" y="5334000"/>
            <a:ext cx="9144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800">
                <a:solidFill>
                  <a:srgbClr val="663300"/>
                </a:solidFill>
              </a:rPr>
              <a:t>5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057400" y="5334000"/>
            <a:ext cx="14478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800">
                <a:solidFill>
                  <a:srgbClr val="663300"/>
                </a:solidFill>
              </a:rPr>
              <a:t>12</a:t>
            </a:r>
          </a:p>
        </p:txBody>
      </p:sp>
      <p:sp>
        <p:nvSpPr>
          <p:cNvPr id="22" name="Овал 21"/>
          <p:cNvSpPr/>
          <p:nvPr/>
        </p:nvSpPr>
        <p:spPr>
          <a:xfrm>
            <a:off x="7162800" y="1447800"/>
            <a:ext cx="12954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97" name="TextBox 14"/>
          <p:cNvSpPr txBox="1">
            <a:spLocks noChangeArrowheads="1"/>
          </p:cNvSpPr>
          <p:nvPr/>
        </p:nvSpPr>
        <p:spPr bwMode="auto">
          <a:xfrm>
            <a:off x="7162800" y="1371600"/>
            <a:ext cx="152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0" b="1">
                <a:solidFill>
                  <a:srgbClr val="336600"/>
                </a:solidFill>
              </a:rPr>
              <a:t>24</a:t>
            </a:r>
          </a:p>
        </p:txBody>
      </p:sp>
      <p:sp>
        <p:nvSpPr>
          <p:cNvPr id="7198" name="TextBox 13"/>
          <p:cNvSpPr txBox="1">
            <a:spLocks noChangeArrowheads="1"/>
          </p:cNvSpPr>
          <p:nvPr/>
        </p:nvSpPr>
        <p:spPr bwMode="auto">
          <a:xfrm>
            <a:off x="4419600" y="3733800"/>
            <a:ext cx="990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7199" name="TextBox 18"/>
          <p:cNvSpPr txBox="1">
            <a:spLocks noChangeArrowheads="1"/>
          </p:cNvSpPr>
          <p:nvPr/>
        </p:nvSpPr>
        <p:spPr bwMode="auto">
          <a:xfrm>
            <a:off x="1447800" y="533400"/>
            <a:ext cx="9906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800">
                <a:solidFill>
                  <a:srgbClr val="663300"/>
                </a:solidFill>
              </a:rPr>
              <a:t>6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486400" y="5335588"/>
            <a:ext cx="9906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800">
                <a:solidFill>
                  <a:srgbClr val="663300"/>
                </a:solidFill>
              </a:rPr>
              <a:t>4</a:t>
            </a:r>
          </a:p>
        </p:txBody>
      </p:sp>
      <p:sp>
        <p:nvSpPr>
          <p:cNvPr id="7201" name="TextBox 20"/>
          <p:cNvSpPr txBox="1">
            <a:spLocks noChangeArrowheads="1"/>
          </p:cNvSpPr>
          <p:nvPr/>
        </p:nvSpPr>
        <p:spPr bwMode="auto">
          <a:xfrm>
            <a:off x="3048000" y="3430588"/>
            <a:ext cx="12192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800">
                <a:solidFill>
                  <a:srgbClr val="663300"/>
                </a:solidFill>
              </a:rPr>
              <a:t>0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858000" y="5334000"/>
            <a:ext cx="9144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800">
                <a:solidFill>
                  <a:srgbClr val="663300"/>
                </a:solidFill>
              </a:rPr>
              <a:t>0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581400" y="5335588"/>
            <a:ext cx="16764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800">
                <a:solidFill>
                  <a:srgbClr val="663300"/>
                </a:solidFill>
              </a:rPr>
              <a:t>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05834 -0.2722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" y="-1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1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  <p:bldP spid="23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Рисунок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83"/>
            <a:ext cx="9144000" cy="67776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19800" y="0"/>
            <a:ext cx="28194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0" b="1" u="sng" dirty="0">
                <a:solidFill>
                  <a:schemeClr val="accent6">
                    <a:lumMod val="50000"/>
                  </a:schemeClr>
                </a:solidFill>
                <a:latin typeface="AnnaLightCTT" pitchFamily="2" charset="0"/>
              </a:rPr>
              <a:t>ключ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143000" y="457200"/>
          <a:ext cx="4572000" cy="4495800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</a:tblGrid>
              <a:tr h="14986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4986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4986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</a:tbl>
          </a:graphicData>
        </a:graphic>
      </p:graphicFrame>
      <p:sp>
        <p:nvSpPr>
          <p:cNvPr id="8213" name="TextBox 8"/>
          <p:cNvSpPr txBox="1">
            <a:spLocks noChangeArrowheads="1"/>
          </p:cNvSpPr>
          <p:nvPr/>
        </p:nvSpPr>
        <p:spPr bwMode="auto">
          <a:xfrm>
            <a:off x="2667000" y="533400"/>
            <a:ext cx="15240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800">
                <a:solidFill>
                  <a:srgbClr val="663300"/>
                </a:solidFill>
              </a:rPr>
              <a:t>16</a:t>
            </a:r>
          </a:p>
        </p:txBody>
      </p:sp>
      <p:sp>
        <p:nvSpPr>
          <p:cNvPr id="8214" name="TextBox 9"/>
          <p:cNvSpPr txBox="1">
            <a:spLocks noChangeArrowheads="1"/>
          </p:cNvSpPr>
          <p:nvPr/>
        </p:nvSpPr>
        <p:spPr bwMode="auto">
          <a:xfrm>
            <a:off x="4267200" y="534988"/>
            <a:ext cx="12192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800">
                <a:solidFill>
                  <a:srgbClr val="663300"/>
                </a:solidFill>
              </a:rPr>
              <a:t>2</a:t>
            </a:r>
          </a:p>
        </p:txBody>
      </p:sp>
      <p:sp>
        <p:nvSpPr>
          <p:cNvPr id="8215" name="TextBox 10"/>
          <p:cNvSpPr txBox="1">
            <a:spLocks noChangeArrowheads="1"/>
          </p:cNvSpPr>
          <p:nvPr/>
        </p:nvSpPr>
        <p:spPr bwMode="auto">
          <a:xfrm>
            <a:off x="2667000" y="1981200"/>
            <a:ext cx="15240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800">
                <a:solidFill>
                  <a:srgbClr val="663300"/>
                </a:solidFill>
              </a:rPr>
              <a:t>8</a:t>
            </a:r>
          </a:p>
        </p:txBody>
      </p:sp>
      <p:sp>
        <p:nvSpPr>
          <p:cNvPr id="8216" name="TextBox 11"/>
          <p:cNvSpPr txBox="1">
            <a:spLocks noChangeArrowheads="1"/>
          </p:cNvSpPr>
          <p:nvPr/>
        </p:nvSpPr>
        <p:spPr bwMode="auto">
          <a:xfrm>
            <a:off x="1143000" y="3429000"/>
            <a:ext cx="15240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800">
                <a:solidFill>
                  <a:srgbClr val="663300"/>
                </a:solidFill>
              </a:rPr>
              <a:t>14</a:t>
            </a:r>
          </a:p>
        </p:txBody>
      </p:sp>
      <p:pic>
        <p:nvPicPr>
          <p:cNvPr id="8217" name="Рисунок 12" descr="1107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D3D3D3"/>
              </a:clrFrom>
              <a:clrTo>
                <a:srgbClr val="D3D3D3">
                  <a:alpha val="0"/>
                </a:srgbClr>
              </a:clrTo>
            </a:clrChange>
          </a:blip>
          <a:srcRect l="12038" t="8890" r="15741" b="9714"/>
          <a:stretch>
            <a:fillRect/>
          </a:stretch>
        </p:blipFill>
        <p:spPr bwMode="auto">
          <a:xfrm>
            <a:off x="5867400" y="1127125"/>
            <a:ext cx="3175000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066800" y="5334000"/>
            <a:ext cx="9144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800">
                <a:solidFill>
                  <a:srgbClr val="663300"/>
                </a:solidFill>
              </a:rPr>
              <a:t>5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057400" y="5334000"/>
            <a:ext cx="14478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800">
                <a:solidFill>
                  <a:srgbClr val="663300"/>
                </a:solidFill>
              </a:rPr>
              <a:t>12</a:t>
            </a:r>
          </a:p>
        </p:txBody>
      </p:sp>
      <p:sp>
        <p:nvSpPr>
          <p:cNvPr id="22" name="Овал 21"/>
          <p:cNvSpPr/>
          <p:nvPr/>
        </p:nvSpPr>
        <p:spPr>
          <a:xfrm>
            <a:off x="7162800" y="1447800"/>
            <a:ext cx="12954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221" name="TextBox 14"/>
          <p:cNvSpPr txBox="1">
            <a:spLocks noChangeArrowheads="1"/>
          </p:cNvSpPr>
          <p:nvPr/>
        </p:nvSpPr>
        <p:spPr bwMode="auto">
          <a:xfrm>
            <a:off x="7162800" y="1371600"/>
            <a:ext cx="152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0" b="1">
                <a:solidFill>
                  <a:srgbClr val="336600"/>
                </a:solidFill>
              </a:rPr>
              <a:t>24</a:t>
            </a:r>
          </a:p>
        </p:txBody>
      </p:sp>
      <p:sp>
        <p:nvSpPr>
          <p:cNvPr id="8222" name="TextBox 13"/>
          <p:cNvSpPr txBox="1">
            <a:spLocks noChangeArrowheads="1"/>
          </p:cNvSpPr>
          <p:nvPr/>
        </p:nvSpPr>
        <p:spPr bwMode="auto">
          <a:xfrm>
            <a:off x="1371600" y="2209800"/>
            <a:ext cx="990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8223" name="TextBox 18"/>
          <p:cNvSpPr txBox="1">
            <a:spLocks noChangeArrowheads="1"/>
          </p:cNvSpPr>
          <p:nvPr/>
        </p:nvSpPr>
        <p:spPr bwMode="auto">
          <a:xfrm>
            <a:off x="1447800" y="533400"/>
            <a:ext cx="9906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800">
                <a:solidFill>
                  <a:srgbClr val="663300"/>
                </a:solidFill>
              </a:rPr>
              <a:t>6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486400" y="5335588"/>
            <a:ext cx="9906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800">
                <a:solidFill>
                  <a:srgbClr val="663300"/>
                </a:solidFill>
              </a:rPr>
              <a:t>4</a:t>
            </a:r>
          </a:p>
        </p:txBody>
      </p:sp>
      <p:sp>
        <p:nvSpPr>
          <p:cNvPr id="8225" name="TextBox 20"/>
          <p:cNvSpPr txBox="1">
            <a:spLocks noChangeArrowheads="1"/>
          </p:cNvSpPr>
          <p:nvPr/>
        </p:nvSpPr>
        <p:spPr bwMode="auto">
          <a:xfrm>
            <a:off x="3048000" y="3430588"/>
            <a:ext cx="12192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800">
                <a:solidFill>
                  <a:srgbClr val="663300"/>
                </a:solidFill>
              </a:rPr>
              <a:t>0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858000" y="5334000"/>
            <a:ext cx="9144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800">
                <a:solidFill>
                  <a:srgbClr val="663300"/>
                </a:solidFill>
              </a:rPr>
              <a:t>0</a:t>
            </a:r>
          </a:p>
        </p:txBody>
      </p:sp>
      <p:sp>
        <p:nvSpPr>
          <p:cNvPr id="8227" name="TextBox 17"/>
          <p:cNvSpPr txBox="1">
            <a:spLocks noChangeArrowheads="1"/>
          </p:cNvSpPr>
          <p:nvPr/>
        </p:nvSpPr>
        <p:spPr bwMode="auto">
          <a:xfrm>
            <a:off x="4191000" y="3429000"/>
            <a:ext cx="16764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800">
                <a:solidFill>
                  <a:srgbClr val="663300"/>
                </a:solidFill>
              </a:rPr>
              <a:t>10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962400" y="5334000"/>
            <a:ext cx="11430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800">
                <a:solidFill>
                  <a:srgbClr val="663300"/>
                </a:solidFill>
              </a:rPr>
              <a:t>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44584 -0.4833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" y="-2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Рисунок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83"/>
            <a:ext cx="9144000" cy="67776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19800" y="0"/>
            <a:ext cx="28194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0" b="1" u="sng" dirty="0">
                <a:solidFill>
                  <a:schemeClr val="accent6">
                    <a:lumMod val="50000"/>
                  </a:schemeClr>
                </a:solidFill>
                <a:latin typeface="AnnaLightCTT" pitchFamily="2" charset="0"/>
              </a:rPr>
              <a:t>ключ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143000" y="457200"/>
          <a:ext cx="4572000" cy="4495800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</a:tblGrid>
              <a:tr h="14986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4986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4986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</a:tbl>
          </a:graphicData>
        </a:graphic>
      </p:graphicFrame>
      <p:sp>
        <p:nvSpPr>
          <p:cNvPr id="9237" name="TextBox 8"/>
          <p:cNvSpPr txBox="1">
            <a:spLocks noChangeArrowheads="1"/>
          </p:cNvSpPr>
          <p:nvPr/>
        </p:nvSpPr>
        <p:spPr bwMode="auto">
          <a:xfrm>
            <a:off x="2667000" y="533400"/>
            <a:ext cx="15240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800">
                <a:solidFill>
                  <a:srgbClr val="663300"/>
                </a:solidFill>
              </a:rPr>
              <a:t>16</a:t>
            </a:r>
          </a:p>
        </p:txBody>
      </p:sp>
      <p:sp>
        <p:nvSpPr>
          <p:cNvPr id="9238" name="TextBox 9"/>
          <p:cNvSpPr txBox="1">
            <a:spLocks noChangeArrowheads="1"/>
          </p:cNvSpPr>
          <p:nvPr/>
        </p:nvSpPr>
        <p:spPr bwMode="auto">
          <a:xfrm>
            <a:off x="4267200" y="534988"/>
            <a:ext cx="12192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800">
                <a:solidFill>
                  <a:srgbClr val="663300"/>
                </a:solidFill>
              </a:rPr>
              <a:t>2</a:t>
            </a:r>
          </a:p>
        </p:txBody>
      </p:sp>
      <p:sp>
        <p:nvSpPr>
          <p:cNvPr id="9239" name="TextBox 10"/>
          <p:cNvSpPr txBox="1">
            <a:spLocks noChangeArrowheads="1"/>
          </p:cNvSpPr>
          <p:nvPr/>
        </p:nvSpPr>
        <p:spPr bwMode="auto">
          <a:xfrm>
            <a:off x="2667000" y="1981200"/>
            <a:ext cx="15240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800">
                <a:solidFill>
                  <a:srgbClr val="663300"/>
                </a:solidFill>
              </a:rPr>
              <a:t>8</a:t>
            </a:r>
          </a:p>
        </p:txBody>
      </p:sp>
      <p:sp>
        <p:nvSpPr>
          <p:cNvPr id="9240" name="TextBox 11"/>
          <p:cNvSpPr txBox="1">
            <a:spLocks noChangeArrowheads="1"/>
          </p:cNvSpPr>
          <p:nvPr/>
        </p:nvSpPr>
        <p:spPr bwMode="auto">
          <a:xfrm>
            <a:off x="1143000" y="3429000"/>
            <a:ext cx="15240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800">
                <a:solidFill>
                  <a:srgbClr val="663300"/>
                </a:solidFill>
              </a:rPr>
              <a:t>14</a:t>
            </a:r>
          </a:p>
        </p:txBody>
      </p:sp>
      <p:pic>
        <p:nvPicPr>
          <p:cNvPr id="9241" name="Рисунок 12" descr="1107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D2D2D2"/>
              </a:clrFrom>
              <a:clrTo>
                <a:srgbClr val="D2D2D2">
                  <a:alpha val="0"/>
                </a:srgbClr>
              </a:clrTo>
            </a:clrChange>
          </a:blip>
          <a:srcRect l="12038" t="8890" r="15741" b="9714"/>
          <a:stretch>
            <a:fillRect/>
          </a:stretch>
        </p:blipFill>
        <p:spPr bwMode="auto">
          <a:xfrm>
            <a:off x="5867400" y="1127125"/>
            <a:ext cx="3175000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066800" y="5334000"/>
            <a:ext cx="9144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800">
                <a:solidFill>
                  <a:srgbClr val="663300"/>
                </a:solidFill>
              </a:rPr>
              <a:t>5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057400" y="5334000"/>
            <a:ext cx="14478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800">
                <a:solidFill>
                  <a:srgbClr val="663300"/>
                </a:solidFill>
              </a:rPr>
              <a:t>12</a:t>
            </a:r>
          </a:p>
        </p:txBody>
      </p:sp>
      <p:sp>
        <p:nvSpPr>
          <p:cNvPr id="22" name="Овал 21"/>
          <p:cNvSpPr/>
          <p:nvPr/>
        </p:nvSpPr>
        <p:spPr>
          <a:xfrm>
            <a:off x="7162800" y="1447800"/>
            <a:ext cx="12954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45" name="TextBox 14"/>
          <p:cNvSpPr txBox="1">
            <a:spLocks noChangeArrowheads="1"/>
          </p:cNvSpPr>
          <p:nvPr/>
        </p:nvSpPr>
        <p:spPr bwMode="auto">
          <a:xfrm>
            <a:off x="7162800" y="1371600"/>
            <a:ext cx="152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0" b="1">
                <a:solidFill>
                  <a:srgbClr val="336600"/>
                </a:solidFill>
              </a:rPr>
              <a:t>24</a:t>
            </a:r>
          </a:p>
        </p:txBody>
      </p:sp>
      <p:sp>
        <p:nvSpPr>
          <p:cNvPr id="9246" name="TextBox 13"/>
          <p:cNvSpPr txBox="1">
            <a:spLocks noChangeArrowheads="1"/>
          </p:cNvSpPr>
          <p:nvPr/>
        </p:nvSpPr>
        <p:spPr bwMode="auto">
          <a:xfrm>
            <a:off x="4419600" y="2209800"/>
            <a:ext cx="990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9247" name="TextBox 18"/>
          <p:cNvSpPr txBox="1">
            <a:spLocks noChangeArrowheads="1"/>
          </p:cNvSpPr>
          <p:nvPr/>
        </p:nvSpPr>
        <p:spPr bwMode="auto">
          <a:xfrm>
            <a:off x="1447800" y="533400"/>
            <a:ext cx="9906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800">
                <a:solidFill>
                  <a:srgbClr val="663300"/>
                </a:solidFill>
              </a:rPr>
              <a:t>6</a:t>
            </a:r>
          </a:p>
        </p:txBody>
      </p:sp>
      <p:sp>
        <p:nvSpPr>
          <p:cNvPr id="9248" name="TextBox 19"/>
          <p:cNvSpPr txBox="1">
            <a:spLocks noChangeArrowheads="1"/>
          </p:cNvSpPr>
          <p:nvPr/>
        </p:nvSpPr>
        <p:spPr bwMode="auto">
          <a:xfrm>
            <a:off x="1447800" y="1981200"/>
            <a:ext cx="9906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800">
                <a:solidFill>
                  <a:srgbClr val="663300"/>
                </a:solidFill>
              </a:rPr>
              <a:t>4</a:t>
            </a:r>
          </a:p>
        </p:txBody>
      </p:sp>
      <p:sp>
        <p:nvSpPr>
          <p:cNvPr id="9249" name="TextBox 20"/>
          <p:cNvSpPr txBox="1">
            <a:spLocks noChangeArrowheads="1"/>
          </p:cNvSpPr>
          <p:nvPr/>
        </p:nvSpPr>
        <p:spPr bwMode="auto">
          <a:xfrm>
            <a:off x="3048000" y="3430588"/>
            <a:ext cx="12192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800">
                <a:solidFill>
                  <a:srgbClr val="663300"/>
                </a:solidFill>
              </a:rPr>
              <a:t>0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858000" y="5334000"/>
            <a:ext cx="9144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800">
                <a:solidFill>
                  <a:srgbClr val="663300"/>
                </a:solidFill>
              </a:rPr>
              <a:t>0</a:t>
            </a:r>
          </a:p>
        </p:txBody>
      </p:sp>
      <p:sp>
        <p:nvSpPr>
          <p:cNvPr id="9251" name="TextBox 17"/>
          <p:cNvSpPr txBox="1">
            <a:spLocks noChangeArrowheads="1"/>
          </p:cNvSpPr>
          <p:nvPr/>
        </p:nvSpPr>
        <p:spPr bwMode="auto">
          <a:xfrm>
            <a:off x="4191000" y="3429000"/>
            <a:ext cx="16764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800">
                <a:solidFill>
                  <a:srgbClr val="663300"/>
                </a:solidFill>
              </a:rPr>
              <a:t>10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962400" y="5334000"/>
            <a:ext cx="11430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800">
                <a:solidFill>
                  <a:srgbClr val="663300"/>
                </a:solidFill>
              </a:rPr>
              <a:t>6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181600" y="5334000"/>
            <a:ext cx="10668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800">
                <a:solidFill>
                  <a:srgbClr val="663300"/>
                </a:solidFill>
              </a:rPr>
              <a:t>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0.22916 -0.483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" y="-2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3" grpId="0"/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83"/>
            <a:ext cx="9144000" cy="67776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19800" y="0"/>
            <a:ext cx="28194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0" b="1" u="sng" dirty="0">
                <a:solidFill>
                  <a:schemeClr val="accent6">
                    <a:lumMod val="50000"/>
                  </a:schemeClr>
                </a:solidFill>
                <a:latin typeface="AnnaLightCTT" pitchFamily="2" charset="0"/>
              </a:rPr>
              <a:t>ключ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143000" y="457200"/>
          <a:ext cx="4572000" cy="4495800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</a:tblGrid>
              <a:tr h="14986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4986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4986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</a:tbl>
          </a:graphicData>
        </a:graphic>
      </p:graphicFrame>
      <p:sp>
        <p:nvSpPr>
          <p:cNvPr id="10261" name="TextBox 8"/>
          <p:cNvSpPr txBox="1">
            <a:spLocks noChangeArrowheads="1"/>
          </p:cNvSpPr>
          <p:nvPr/>
        </p:nvSpPr>
        <p:spPr bwMode="auto">
          <a:xfrm>
            <a:off x="2667000" y="533400"/>
            <a:ext cx="15240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800">
                <a:solidFill>
                  <a:srgbClr val="663300"/>
                </a:solidFill>
              </a:rPr>
              <a:t>16</a:t>
            </a:r>
          </a:p>
        </p:txBody>
      </p:sp>
      <p:sp>
        <p:nvSpPr>
          <p:cNvPr id="10262" name="TextBox 9"/>
          <p:cNvSpPr txBox="1">
            <a:spLocks noChangeArrowheads="1"/>
          </p:cNvSpPr>
          <p:nvPr/>
        </p:nvSpPr>
        <p:spPr bwMode="auto">
          <a:xfrm>
            <a:off x="4267200" y="534988"/>
            <a:ext cx="12192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800">
                <a:solidFill>
                  <a:srgbClr val="663300"/>
                </a:solidFill>
              </a:rPr>
              <a:t>2</a:t>
            </a:r>
          </a:p>
        </p:txBody>
      </p:sp>
      <p:sp>
        <p:nvSpPr>
          <p:cNvPr id="10263" name="TextBox 10"/>
          <p:cNvSpPr txBox="1">
            <a:spLocks noChangeArrowheads="1"/>
          </p:cNvSpPr>
          <p:nvPr/>
        </p:nvSpPr>
        <p:spPr bwMode="auto">
          <a:xfrm>
            <a:off x="2667000" y="1981200"/>
            <a:ext cx="15240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800">
                <a:solidFill>
                  <a:srgbClr val="663300"/>
                </a:solidFill>
              </a:rPr>
              <a:t>8</a:t>
            </a:r>
          </a:p>
        </p:txBody>
      </p:sp>
      <p:sp>
        <p:nvSpPr>
          <p:cNvPr id="10264" name="TextBox 11"/>
          <p:cNvSpPr txBox="1">
            <a:spLocks noChangeArrowheads="1"/>
          </p:cNvSpPr>
          <p:nvPr/>
        </p:nvSpPr>
        <p:spPr bwMode="auto">
          <a:xfrm>
            <a:off x="1143000" y="3429000"/>
            <a:ext cx="15240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800">
                <a:solidFill>
                  <a:srgbClr val="663300"/>
                </a:solidFill>
              </a:rPr>
              <a:t>14</a:t>
            </a:r>
          </a:p>
        </p:txBody>
      </p:sp>
      <p:pic>
        <p:nvPicPr>
          <p:cNvPr id="10265" name="Рисунок 12" descr="1107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 l="12038" t="8890" r="15741" b="9714"/>
          <a:stretch>
            <a:fillRect/>
          </a:stretch>
        </p:blipFill>
        <p:spPr bwMode="auto">
          <a:xfrm>
            <a:off x="5867400" y="1127125"/>
            <a:ext cx="3175000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6" name="TextBox 16"/>
          <p:cNvSpPr txBox="1">
            <a:spLocks noChangeArrowheads="1"/>
          </p:cNvSpPr>
          <p:nvPr/>
        </p:nvSpPr>
        <p:spPr bwMode="auto">
          <a:xfrm>
            <a:off x="4191000" y="1981200"/>
            <a:ext cx="14478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800">
                <a:solidFill>
                  <a:srgbClr val="663300"/>
                </a:solidFill>
              </a:rPr>
              <a:t>12</a:t>
            </a:r>
          </a:p>
        </p:txBody>
      </p:sp>
      <p:sp>
        <p:nvSpPr>
          <p:cNvPr id="22" name="Овал 21"/>
          <p:cNvSpPr/>
          <p:nvPr/>
        </p:nvSpPr>
        <p:spPr>
          <a:xfrm>
            <a:off x="7162800" y="1447800"/>
            <a:ext cx="12954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68" name="TextBox 14"/>
          <p:cNvSpPr txBox="1">
            <a:spLocks noChangeArrowheads="1"/>
          </p:cNvSpPr>
          <p:nvPr/>
        </p:nvSpPr>
        <p:spPr bwMode="auto">
          <a:xfrm>
            <a:off x="7162800" y="1371600"/>
            <a:ext cx="152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0" b="1">
                <a:solidFill>
                  <a:srgbClr val="336600"/>
                </a:solidFill>
              </a:rPr>
              <a:t>24</a:t>
            </a:r>
          </a:p>
        </p:txBody>
      </p:sp>
      <p:sp>
        <p:nvSpPr>
          <p:cNvPr id="10269" name="TextBox 18"/>
          <p:cNvSpPr txBox="1">
            <a:spLocks noChangeArrowheads="1"/>
          </p:cNvSpPr>
          <p:nvPr/>
        </p:nvSpPr>
        <p:spPr bwMode="auto">
          <a:xfrm>
            <a:off x="1447800" y="533400"/>
            <a:ext cx="9906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800">
                <a:solidFill>
                  <a:srgbClr val="663300"/>
                </a:solidFill>
              </a:rPr>
              <a:t>6</a:t>
            </a:r>
          </a:p>
        </p:txBody>
      </p:sp>
      <p:sp>
        <p:nvSpPr>
          <p:cNvPr id="10270" name="TextBox 19"/>
          <p:cNvSpPr txBox="1">
            <a:spLocks noChangeArrowheads="1"/>
          </p:cNvSpPr>
          <p:nvPr/>
        </p:nvSpPr>
        <p:spPr bwMode="auto">
          <a:xfrm>
            <a:off x="1447800" y="1981200"/>
            <a:ext cx="9906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800">
                <a:solidFill>
                  <a:srgbClr val="663300"/>
                </a:solidFill>
              </a:rPr>
              <a:t>4</a:t>
            </a:r>
          </a:p>
        </p:txBody>
      </p:sp>
      <p:sp>
        <p:nvSpPr>
          <p:cNvPr id="10271" name="TextBox 20"/>
          <p:cNvSpPr txBox="1">
            <a:spLocks noChangeArrowheads="1"/>
          </p:cNvSpPr>
          <p:nvPr/>
        </p:nvSpPr>
        <p:spPr bwMode="auto">
          <a:xfrm>
            <a:off x="3048000" y="3430588"/>
            <a:ext cx="12192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800">
                <a:solidFill>
                  <a:srgbClr val="663300"/>
                </a:solidFill>
              </a:rPr>
              <a:t>0</a:t>
            </a:r>
          </a:p>
        </p:txBody>
      </p:sp>
      <p:sp>
        <p:nvSpPr>
          <p:cNvPr id="10272" name="TextBox 17"/>
          <p:cNvSpPr txBox="1">
            <a:spLocks noChangeArrowheads="1"/>
          </p:cNvSpPr>
          <p:nvPr/>
        </p:nvSpPr>
        <p:spPr bwMode="auto">
          <a:xfrm>
            <a:off x="4191000" y="3429000"/>
            <a:ext cx="16764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800">
                <a:solidFill>
                  <a:srgbClr val="663300"/>
                </a:solidFill>
              </a:rPr>
              <a:t>10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33400" y="5029200"/>
            <a:ext cx="7162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9600" b="1" i="1">
                <a:solidFill>
                  <a:srgbClr val="C00000"/>
                </a:solidFill>
              </a:rPr>
              <a:t>Молодцы!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83"/>
            <a:ext cx="9144000" cy="677763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85918" y="2285992"/>
            <a:ext cx="669320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Работа по учебнику</a:t>
            </a:r>
          </a:p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58 № 3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83"/>
            <a:ext cx="9144000" cy="677763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42976" y="1785926"/>
            <a:ext cx="657229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</a:rPr>
              <a:t>Я сегодня</a:t>
            </a:r>
          </a:p>
          <a:p>
            <a:pPr algn="ctr"/>
            <a:r>
              <a:rPr lang="ru-RU" sz="5400" b="1" dirty="0" smtClean="0">
                <a:solidFill>
                  <a:srgbClr val="00B050"/>
                </a:solidFill>
              </a:rPr>
              <a:t>запомнил</a:t>
            </a:r>
          </a:p>
          <a:p>
            <a:pPr algn="ctr"/>
            <a:r>
              <a:rPr lang="ru-RU" sz="5400" b="1" dirty="0" smtClean="0">
                <a:solidFill>
                  <a:srgbClr val="00B050"/>
                </a:solidFill>
              </a:rPr>
              <a:t>удивился</a:t>
            </a:r>
          </a:p>
          <a:p>
            <a:pPr algn="ctr"/>
            <a:r>
              <a:rPr lang="ru-RU" sz="5400" b="1" dirty="0" smtClean="0">
                <a:solidFill>
                  <a:srgbClr val="00B050"/>
                </a:solidFill>
              </a:rPr>
              <a:t>повторил</a:t>
            </a:r>
          </a:p>
          <a:p>
            <a:pPr algn="ctr"/>
            <a:r>
              <a:rPr lang="ru-RU" sz="5400" b="1" dirty="0" smtClean="0">
                <a:solidFill>
                  <a:srgbClr val="00B050"/>
                </a:solidFill>
              </a:rPr>
              <a:t>научился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55651" y="900113"/>
            <a:ext cx="8031192" cy="8143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Продолжи высказывания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Девиз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83"/>
            <a:ext cx="9144000" cy="6777633"/>
          </a:xfrm>
          <a:prstGeom prst="rect">
            <a:avLst/>
          </a:prstGeom>
        </p:spPr>
      </p:pic>
      <p:pic>
        <p:nvPicPr>
          <p:cNvPr id="3" name="Содержимое 3" descr="домашнее задание не задано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83780" y="1357298"/>
            <a:ext cx="7260119" cy="511242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28860" y="2000240"/>
            <a:ext cx="402347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Домашнее задание</a:t>
            </a:r>
          </a:p>
          <a:p>
            <a:pPr algn="ctr"/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58 № 4</a:t>
            </a:r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Рисунок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08491" y="-214338"/>
            <a:ext cx="9252491" cy="707233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7891" name="Picture 8" descr="Анимашки Мультяшки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8" y="3714750"/>
            <a:ext cx="25209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14563" y="2786063"/>
            <a:ext cx="57023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C00000"/>
                </a:solidFill>
                <a:latin typeface="Times New Roman" pitchFamily="18" charset="0"/>
              </a:rPr>
              <a:t>Спасибо за урок! </a:t>
            </a:r>
          </a:p>
        </p:txBody>
      </p:sp>
    </p:spTree>
  </p:cSld>
  <p:clrMapOvr>
    <a:masterClrMapping/>
  </p:clrMapOvr>
  <p:transition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83"/>
            <a:ext cx="9144000" cy="6777633"/>
          </a:xfrm>
          <a:prstGeom prst="rect">
            <a:avLst/>
          </a:prstGeom>
        </p:spPr>
      </p:pic>
      <p:pic>
        <p:nvPicPr>
          <p:cNvPr id="3" name="Picture 5" descr="Алгоритм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786316" y="3709044"/>
          <a:ext cx="378621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7242"/>
                <a:gridCol w="757242"/>
                <a:gridCol w="757242"/>
                <a:gridCol w="757242"/>
                <a:gridCol w="757242"/>
              </a:tblGrid>
              <a:tr h="0">
                <a:tc>
                  <a:txBody>
                    <a:bodyPr/>
                    <a:lstStyle/>
                    <a:p>
                      <a:r>
                        <a:rPr lang="ru-RU" sz="6000" dirty="0" smtClean="0"/>
                        <a:t>ч</a:t>
                      </a:r>
                      <a:endParaRPr lang="ru-RU" sz="6000" dirty="0"/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dirty="0" smtClean="0"/>
                        <a:t>и</a:t>
                      </a:r>
                      <a:endParaRPr lang="ru-RU" sz="60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dirty="0" smtClean="0"/>
                        <a:t>с</a:t>
                      </a:r>
                      <a:endParaRPr lang="ru-RU" sz="60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dirty="0" smtClean="0"/>
                        <a:t>л</a:t>
                      </a:r>
                      <a:endParaRPr lang="ru-RU" sz="60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dirty="0" smtClean="0"/>
                        <a:t>а</a:t>
                      </a:r>
                      <a:endParaRPr lang="ru-RU" sz="60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357819" y="2071678"/>
            <a:ext cx="57150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18</a:t>
            </a:r>
            <a:endParaRPr lang="ru-RU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00760" y="2071678"/>
            <a:ext cx="57150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28</a:t>
            </a:r>
            <a:endParaRPr lang="ru-RU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72264" y="2071678"/>
            <a:ext cx="57150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38</a:t>
            </a:r>
            <a:endParaRPr lang="ru-RU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768" y="2071678"/>
            <a:ext cx="57150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48</a:t>
            </a:r>
            <a:endParaRPr lang="ru-RU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715272" y="2071678"/>
            <a:ext cx="57150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58</a:t>
            </a:r>
            <a:endParaRPr lang="ru-RU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83"/>
            <a:ext cx="9144000" cy="677763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57224" y="928670"/>
            <a:ext cx="7715304" cy="452431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Раздел математики, изучающий числа и действия над ними называется арифметикой, а действия арифметическими.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9252427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85786" y="2143116"/>
            <a:ext cx="753764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Арифметические действия 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над числами</a:t>
            </a:r>
            <a:endParaRPr lang="ru-RU" sz="4800" dirty="0"/>
          </a:p>
        </p:txBody>
      </p:sp>
      <p:sp>
        <p:nvSpPr>
          <p:cNvPr id="6" name="Плюс 5"/>
          <p:cNvSpPr/>
          <p:nvPr/>
        </p:nvSpPr>
        <p:spPr>
          <a:xfrm>
            <a:off x="500034" y="785794"/>
            <a:ext cx="1071570" cy="100013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Минус 6"/>
          <p:cNvSpPr/>
          <p:nvPr/>
        </p:nvSpPr>
        <p:spPr>
          <a:xfrm>
            <a:off x="571472" y="4143380"/>
            <a:ext cx="914400" cy="914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множение 7"/>
          <p:cNvSpPr/>
          <p:nvPr/>
        </p:nvSpPr>
        <p:spPr>
          <a:xfrm>
            <a:off x="7572396" y="857232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001024" y="4143380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001024" y="4857760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00298" y="4357694"/>
            <a:ext cx="471552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Цель :  </a:t>
            </a:r>
          </a:p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совершенствовать навыки вычислений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83"/>
            <a:ext cx="9144000" cy="677763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3108" y="1142984"/>
            <a:ext cx="557216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22.10.13 г.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Классная работа.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83"/>
            <a:ext cx="9144000" cy="6777633"/>
          </a:xfrm>
          <a:prstGeom prst="rect">
            <a:avLst/>
          </a:prstGeom>
        </p:spPr>
      </p:pic>
      <p:graphicFrame>
        <p:nvGraphicFramePr>
          <p:cNvPr id="3" name="Group 87"/>
          <p:cNvGraphicFramePr>
            <a:graphicFrameLocks/>
          </p:cNvGraphicFramePr>
          <p:nvPr/>
        </p:nvGraphicFramePr>
        <p:xfrm>
          <a:off x="357158" y="714356"/>
          <a:ext cx="8501122" cy="5786478"/>
        </p:xfrm>
        <a:graphic>
          <a:graphicData uri="http://schemas.openxmlformats.org/drawingml/2006/table">
            <a:tbl>
              <a:tblPr/>
              <a:tblGrid>
                <a:gridCol w="1144718"/>
                <a:gridCol w="4683805"/>
                <a:gridCol w="896696"/>
                <a:gridCol w="930084"/>
                <a:gridCol w="845819"/>
              </a:tblGrid>
              <a:tr h="7217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№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ЗАДАЧИ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ОТВЕТЫ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44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 клетке с птицами 48 взрослых попугайчиков, а птенцов в 3 раза меньше. Сколько в клетке птенцов?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</a:tr>
              <a:tr h="1281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Маленькая мышка,  живущая под корнями деревьев, делает запасы на зиму. В норке одной мышки было найдено 5 килограммов семян. Сколько килограммов семян перетащат в свои норки 11 мышей?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55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82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 саду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Миндо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23 голубых бабочек, а пёстрых в 3 раза больше. Сколько пёстрых бабочек?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69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</a:tr>
              <a:tr h="1044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Высота можжевельника 10 метров, а сосны 40 метров. Во сколько раз можжевельник ниже, чем сосна?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61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Масса яйца сороки 9 граммов, а фазана 27 граммов. На сколько граммов тяжелее яйцо фазана?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54" descr="C:\Users\Sony\Pictures\антилопа\x_83430ce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357298"/>
            <a:ext cx="1226671" cy="1213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0" descr="4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571744"/>
            <a:ext cx="1272379" cy="121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5" descr="C:\Users\Sony\Pictures\антилопа\1218706783_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0366" y="3786190"/>
            <a:ext cx="1332966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5" descr="6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9467" y="4643446"/>
            <a:ext cx="1315453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6" descr="5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5643578"/>
            <a:ext cx="1378745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8001024" y="1428736"/>
            <a:ext cx="863600" cy="10795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392" tIns="45696" rIns="91392" bIns="45696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9pPr>
          </a:lstStyle>
          <a:p>
            <a:pPr algn="ctr" defTabSz="449030">
              <a:defRPr/>
            </a:pPr>
            <a:r>
              <a:rPr lang="ru-RU" sz="4800" dirty="0" smtClean="0"/>
              <a:t>16</a:t>
            </a:r>
            <a:endParaRPr lang="ru-RU" sz="4800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6143636" y="2571744"/>
            <a:ext cx="936625" cy="11287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392" tIns="45696" rIns="91392" bIns="45696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9pPr>
          </a:lstStyle>
          <a:p>
            <a:pPr algn="ctr" defTabSz="449030">
              <a:defRPr/>
            </a:pPr>
            <a:r>
              <a:rPr lang="ru-RU" sz="4800" dirty="0" smtClean="0"/>
              <a:t>55</a:t>
            </a:r>
            <a:endParaRPr lang="ru-RU" sz="4800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7072330" y="3786190"/>
            <a:ext cx="936625" cy="8207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392" tIns="45696" rIns="91392" bIns="45696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9pPr>
          </a:lstStyle>
          <a:p>
            <a:pPr algn="ctr" defTabSz="449030">
              <a:defRPr/>
            </a:pPr>
            <a:r>
              <a:rPr lang="ru-RU" sz="4800" dirty="0" smtClean="0"/>
              <a:t>69</a:t>
            </a:r>
            <a:endParaRPr lang="ru-RU" sz="4800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6215074" y="4643446"/>
            <a:ext cx="863600" cy="9048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392" tIns="45696" rIns="91392" bIns="45696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9pPr>
          </a:lstStyle>
          <a:p>
            <a:pPr algn="ctr" defTabSz="449030">
              <a:defRPr/>
            </a:pPr>
            <a:r>
              <a:rPr lang="ru-RU" sz="4800" dirty="0" smtClean="0"/>
              <a:t>4</a:t>
            </a:r>
            <a:endParaRPr lang="ru-RU" sz="4800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7929586" y="5643578"/>
            <a:ext cx="1008063" cy="8001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392" tIns="45696" rIns="91392" bIns="45696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9pPr>
          </a:lstStyle>
          <a:p>
            <a:pPr algn="ctr" defTabSz="449030">
              <a:defRPr/>
            </a:pPr>
            <a:r>
              <a:rPr lang="ru-RU" sz="4800" dirty="0" smtClean="0"/>
              <a:t>18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83"/>
            <a:ext cx="9144000" cy="677763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19877" y="2967335"/>
            <a:ext cx="396057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Физминутка</a:t>
            </a:r>
            <a:endParaRPr lang="ru-RU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 descr="Рисунок5.jpg"/>
          <p:cNvPicPr>
            <a:picLocks noChangeAspect="1"/>
          </p:cNvPicPr>
          <p:nvPr/>
        </p:nvPicPr>
        <p:blipFill>
          <a:blip r:embed="rId3">
            <a:lum bright="33000" contrast="19000"/>
          </a:blip>
          <a:stretch>
            <a:fillRect/>
          </a:stretch>
        </p:blipFill>
        <p:spPr>
          <a:xfrm>
            <a:off x="198440" y="214290"/>
            <a:ext cx="8747119" cy="664371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2531" name="Freeform 37" descr="Уголки"/>
          <p:cNvSpPr>
            <a:spLocks/>
          </p:cNvSpPr>
          <p:nvPr/>
        </p:nvSpPr>
        <p:spPr bwMode="auto">
          <a:xfrm>
            <a:off x="-36513" y="4868863"/>
            <a:ext cx="9196388" cy="2287587"/>
          </a:xfrm>
          <a:custGeom>
            <a:avLst/>
            <a:gdLst>
              <a:gd name="T0" fmla="*/ 0 w 5793"/>
              <a:gd name="T1" fmla="*/ 2147483647 h 1296"/>
              <a:gd name="T2" fmla="*/ 2147483647 w 5793"/>
              <a:gd name="T3" fmla="*/ 2147483647 h 1296"/>
              <a:gd name="T4" fmla="*/ 2147483647 w 5793"/>
              <a:gd name="T5" fmla="*/ 2147483647 h 1296"/>
              <a:gd name="T6" fmla="*/ 2147483647 w 5793"/>
              <a:gd name="T7" fmla="*/ 2147483647 h 1296"/>
              <a:gd name="T8" fmla="*/ 2147483647 w 5793"/>
              <a:gd name="T9" fmla="*/ 2147483647 h 1296"/>
              <a:gd name="T10" fmla="*/ 2147483647 w 5793"/>
              <a:gd name="T11" fmla="*/ 2147483647 h 1296"/>
              <a:gd name="T12" fmla="*/ 2147483647 w 5793"/>
              <a:gd name="T13" fmla="*/ 2147483647 h 1296"/>
              <a:gd name="T14" fmla="*/ 2147483647 w 5793"/>
              <a:gd name="T15" fmla="*/ 2147483647 h 1296"/>
              <a:gd name="T16" fmla="*/ 2147483647 w 5793"/>
              <a:gd name="T17" fmla="*/ 2147483647 h 1296"/>
              <a:gd name="T18" fmla="*/ 2147483647 w 5793"/>
              <a:gd name="T19" fmla="*/ 2147483647 h 1296"/>
              <a:gd name="T20" fmla="*/ 2147483647 w 5793"/>
              <a:gd name="T21" fmla="*/ 2147483647 h 1296"/>
              <a:gd name="T22" fmla="*/ 2147483647 w 5793"/>
              <a:gd name="T23" fmla="*/ 2147483647 h 1296"/>
              <a:gd name="T24" fmla="*/ 2147483647 w 5793"/>
              <a:gd name="T25" fmla="*/ 2147483647 h 1296"/>
              <a:gd name="T26" fmla="*/ 2147483647 w 5793"/>
              <a:gd name="T27" fmla="*/ 2147483647 h 1296"/>
              <a:gd name="T28" fmla="*/ 2147483647 w 5793"/>
              <a:gd name="T29" fmla="*/ 2147483647 h 1296"/>
              <a:gd name="T30" fmla="*/ 2147483647 w 5793"/>
              <a:gd name="T31" fmla="*/ 2147483647 h 1296"/>
              <a:gd name="T32" fmla="*/ 2147483647 w 5793"/>
              <a:gd name="T33" fmla="*/ 2147483647 h 1296"/>
              <a:gd name="T34" fmla="*/ 2147483647 w 5793"/>
              <a:gd name="T35" fmla="*/ 2147483647 h 1296"/>
              <a:gd name="T36" fmla="*/ 2147483647 w 5793"/>
              <a:gd name="T37" fmla="*/ 2147483647 h 1296"/>
              <a:gd name="T38" fmla="*/ 2147483647 w 5793"/>
              <a:gd name="T39" fmla="*/ 2147483647 h 1296"/>
              <a:gd name="T40" fmla="*/ 2147483647 w 5793"/>
              <a:gd name="T41" fmla="*/ 2147483647 h 1296"/>
              <a:gd name="T42" fmla="*/ 2147483647 w 5793"/>
              <a:gd name="T43" fmla="*/ 2147483647 h 1296"/>
              <a:gd name="T44" fmla="*/ 2147483647 w 5793"/>
              <a:gd name="T45" fmla="*/ 2147483647 h 1296"/>
              <a:gd name="T46" fmla="*/ 2147483647 w 5793"/>
              <a:gd name="T47" fmla="*/ 2147483647 h 1296"/>
              <a:gd name="T48" fmla="*/ 2147483647 w 5793"/>
              <a:gd name="T49" fmla="*/ 2147483647 h 1296"/>
              <a:gd name="T50" fmla="*/ 2147483647 w 5793"/>
              <a:gd name="T51" fmla="*/ 2147483647 h 1296"/>
              <a:gd name="T52" fmla="*/ 2147483647 w 5793"/>
              <a:gd name="T53" fmla="*/ 2147483647 h 1296"/>
              <a:gd name="T54" fmla="*/ 2147483647 w 5793"/>
              <a:gd name="T55" fmla="*/ 2147483647 h 1296"/>
              <a:gd name="T56" fmla="*/ 2147483647 w 5793"/>
              <a:gd name="T57" fmla="*/ 2147483647 h 1296"/>
              <a:gd name="T58" fmla="*/ 2147483647 w 5793"/>
              <a:gd name="T59" fmla="*/ 2147483647 h 1296"/>
              <a:gd name="T60" fmla="*/ 2147483647 w 5793"/>
              <a:gd name="T61" fmla="*/ 2147483647 h 1296"/>
              <a:gd name="T62" fmla="*/ 2147483647 w 5793"/>
              <a:gd name="T63" fmla="*/ 2147483647 h 1296"/>
              <a:gd name="T64" fmla="*/ 2147483647 w 5793"/>
              <a:gd name="T65" fmla="*/ 2147483647 h 1296"/>
              <a:gd name="T66" fmla="*/ 2147483647 w 5793"/>
              <a:gd name="T67" fmla="*/ 2147483647 h 1296"/>
              <a:gd name="T68" fmla="*/ 2147483647 w 5793"/>
              <a:gd name="T69" fmla="*/ 2147483647 h 1296"/>
              <a:gd name="T70" fmla="*/ 2147483647 w 5793"/>
              <a:gd name="T71" fmla="*/ 2147483647 h 1296"/>
              <a:gd name="T72" fmla="*/ 2147483647 w 5793"/>
              <a:gd name="T73" fmla="*/ 2147483647 h 1296"/>
              <a:gd name="T74" fmla="*/ 2147483647 w 5793"/>
              <a:gd name="T75" fmla="*/ 2147483647 h 1296"/>
              <a:gd name="T76" fmla="*/ 2147483647 w 5793"/>
              <a:gd name="T77" fmla="*/ 2147483647 h 1296"/>
              <a:gd name="T78" fmla="*/ 2147483647 w 5793"/>
              <a:gd name="T79" fmla="*/ 2147483647 h 1296"/>
              <a:gd name="T80" fmla="*/ 2147483647 w 5793"/>
              <a:gd name="T81" fmla="*/ 2147483647 h 1296"/>
              <a:gd name="T82" fmla="*/ 2147483647 w 5793"/>
              <a:gd name="T83" fmla="*/ 2147483647 h 1296"/>
              <a:gd name="T84" fmla="*/ 2147483647 w 5793"/>
              <a:gd name="T85" fmla="*/ 2147483647 h 1296"/>
              <a:gd name="T86" fmla="*/ 2147483647 w 5793"/>
              <a:gd name="T87" fmla="*/ 2147483647 h 1296"/>
              <a:gd name="T88" fmla="*/ 2147483647 w 5793"/>
              <a:gd name="T89" fmla="*/ 2147483647 h 1296"/>
              <a:gd name="T90" fmla="*/ 2147483647 w 5793"/>
              <a:gd name="T91" fmla="*/ 2147483647 h 1296"/>
              <a:gd name="T92" fmla="*/ 0 w 5793"/>
              <a:gd name="T93" fmla="*/ 2147483647 h 129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5793"/>
              <a:gd name="T142" fmla="*/ 0 h 1296"/>
              <a:gd name="T143" fmla="*/ 5793 w 5793"/>
              <a:gd name="T144" fmla="*/ 1296 h 129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5793" h="1296">
                <a:moveTo>
                  <a:pt x="0" y="1144"/>
                </a:moveTo>
                <a:cubicBezTo>
                  <a:pt x="5" y="1125"/>
                  <a:pt x="14" y="1107"/>
                  <a:pt x="16" y="1088"/>
                </a:cubicBezTo>
                <a:cubicBezTo>
                  <a:pt x="28" y="991"/>
                  <a:pt x="9" y="991"/>
                  <a:pt x="64" y="936"/>
                </a:cubicBezTo>
                <a:cubicBezTo>
                  <a:pt x="79" y="891"/>
                  <a:pt x="72" y="851"/>
                  <a:pt x="112" y="824"/>
                </a:cubicBezTo>
                <a:cubicBezTo>
                  <a:pt x="129" y="774"/>
                  <a:pt x="165" y="740"/>
                  <a:pt x="208" y="712"/>
                </a:cubicBezTo>
                <a:cubicBezTo>
                  <a:pt x="247" y="654"/>
                  <a:pt x="275" y="657"/>
                  <a:pt x="328" y="624"/>
                </a:cubicBezTo>
                <a:cubicBezTo>
                  <a:pt x="398" y="580"/>
                  <a:pt x="331" y="621"/>
                  <a:pt x="376" y="576"/>
                </a:cubicBezTo>
                <a:cubicBezTo>
                  <a:pt x="390" y="562"/>
                  <a:pt x="416" y="553"/>
                  <a:pt x="432" y="544"/>
                </a:cubicBezTo>
                <a:cubicBezTo>
                  <a:pt x="475" y="518"/>
                  <a:pt x="519" y="492"/>
                  <a:pt x="560" y="464"/>
                </a:cubicBezTo>
                <a:cubicBezTo>
                  <a:pt x="585" y="447"/>
                  <a:pt x="619" y="454"/>
                  <a:pt x="648" y="448"/>
                </a:cubicBezTo>
                <a:cubicBezTo>
                  <a:pt x="675" y="430"/>
                  <a:pt x="691" y="398"/>
                  <a:pt x="720" y="384"/>
                </a:cubicBezTo>
                <a:cubicBezTo>
                  <a:pt x="774" y="357"/>
                  <a:pt x="832" y="350"/>
                  <a:pt x="888" y="328"/>
                </a:cubicBezTo>
                <a:cubicBezTo>
                  <a:pt x="978" y="194"/>
                  <a:pt x="1157" y="184"/>
                  <a:pt x="1304" y="176"/>
                </a:cubicBezTo>
                <a:cubicBezTo>
                  <a:pt x="1336" y="165"/>
                  <a:pt x="1367" y="159"/>
                  <a:pt x="1400" y="152"/>
                </a:cubicBezTo>
                <a:cubicBezTo>
                  <a:pt x="1525" y="89"/>
                  <a:pt x="1608" y="81"/>
                  <a:pt x="1752" y="64"/>
                </a:cubicBezTo>
                <a:cubicBezTo>
                  <a:pt x="1795" y="59"/>
                  <a:pt x="1837" y="46"/>
                  <a:pt x="1880" y="40"/>
                </a:cubicBezTo>
                <a:cubicBezTo>
                  <a:pt x="2001" y="0"/>
                  <a:pt x="2207" y="41"/>
                  <a:pt x="2344" y="48"/>
                </a:cubicBezTo>
                <a:cubicBezTo>
                  <a:pt x="2373" y="58"/>
                  <a:pt x="2432" y="72"/>
                  <a:pt x="2432" y="72"/>
                </a:cubicBezTo>
                <a:cubicBezTo>
                  <a:pt x="2632" y="68"/>
                  <a:pt x="2807" y="61"/>
                  <a:pt x="3000" y="48"/>
                </a:cubicBezTo>
                <a:cubicBezTo>
                  <a:pt x="3073" y="24"/>
                  <a:pt x="3158" y="28"/>
                  <a:pt x="3232" y="24"/>
                </a:cubicBezTo>
                <a:cubicBezTo>
                  <a:pt x="3269" y="27"/>
                  <a:pt x="3308" y="23"/>
                  <a:pt x="3344" y="32"/>
                </a:cubicBezTo>
                <a:cubicBezTo>
                  <a:pt x="3355" y="35"/>
                  <a:pt x="3359" y="50"/>
                  <a:pt x="3368" y="56"/>
                </a:cubicBezTo>
                <a:cubicBezTo>
                  <a:pt x="3395" y="74"/>
                  <a:pt x="3456" y="101"/>
                  <a:pt x="3488" y="104"/>
                </a:cubicBezTo>
                <a:cubicBezTo>
                  <a:pt x="3568" y="111"/>
                  <a:pt x="3648" y="109"/>
                  <a:pt x="3728" y="112"/>
                </a:cubicBezTo>
                <a:cubicBezTo>
                  <a:pt x="3894" y="153"/>
                  <a:pt x="3907" y="146"/>
                  <a:pt x="4144" y="152"/>
                </a:cubicBezTo>
                <a:cubicBezTo>
                  <a:pt x="4197" y="178"/>
                  <a:pt x="4246" y="190"/>
                  <a:pt x="4304" y="200"/>
                </a:cubicBezTo>
                <a:cubicBezTo>
                  <a:pt x="4394" y="185"/>
                  <a:pt x="4380" y="184"/>
                  <a:pt x="4520" y="200"/>
                </a:cubicBezTo>
                <a:cubicBezTo>
                  <a:pt x="4534" y="202"/>
                  <a:pt x="4547" y="211"/>
                  <a:pt x="4560" y="216"/>
                </a:cubicBezTo>
                <a:cubicBezTo>
                  <a:pt x="4623" y="239"/>
                  <a:pt x="4686" y="259"/>
                  <a:pt x="4752" y="272"/>
                </a:cubicBezTo>
                <a:cubicBezTo>
                  <a:pt x="4804" y="324"/>
                  <a:pt x="4873" y="329"/>
                  <a:pt x="4944" y="336"/>
                </a:cubicBezTo>
                <a:cubicBezTo>
                  <a:pt x="4994" y="353"/>
                  <a:pt x="4943" y="329"/>
                  <a:pt x="4984" y="376"/>
                </a:cubicBezTo>
                <a:cubicBezTo>
                  <a:pt x="4995" y="389"/>
                  <a:pt x="5012" y="396"/>
                  <a:pt x="5024" y="408"/>
                </a:cubicBezTo>
                <a:cubicBezTo>
                  <a:pt x="5050" y="434"/>
                  <a:pt x="5069" y="469"/>
                  <a:pt x="5096" y="496"/>
                </a:cubicBezTo>
                <a:cubicBezTo>
                  <a:pt x="5107" y="528"/>
                  <a:pt x="5161" y="611"/>
                  <a:pt x="5192" y="632"/>
                </a:cubicBezTo>
                <a:cubicBezTo>
                  <a:pt x="5209" y="643"/>
                  <a:pt x="5230" y="646"/>
                  <a:pt x="5248" y="656"/>
                </a:cubicBezTo>
                <a:cubicBezTo>
                  <a:pt x="5267" y="667"/>
                  <a:pt x="5286" y="677"/>
                  <a:pt x="5304" y="688"/>
                </a:cubicBezTo>
                <a:cubicBezTo>
                  <a:pt x="5320" y="698"/>
                  <a:pt x="5352" y="720"/>
                  <a:pt x="5352" y="720"/>
                </a:cubicBezTo>
                <a:cubicBezTo>
                  <a:pt x="5398" y="790"/>
                  <a:pt x="5431" y="774"/>
                  <a:pt x="5504" y="792"/>
                </a:cubicBezTo>
                <a:cubicBezTo>
                  <a:pt x="5520" y="803"/>
                  <a:pt x="5536" y="813"/>
                  <a:pt x="5552" y="824"/>
                </a:cubicBezTo>
                <a:cubicBezTo>
                  <a:pt x="5660" y="896"/>
                  <a:pt x="5558" y="858"/>
                  <a:pt x="5624" y="880"/>
                </a:cubicBezTo>
                <a:cubicBezTo>
                  <a:pt x="5641" y="930"/>
                  <a:pt x="5659" y="986"/>
                  <a:pt x="5704" y="1016"/>
                </a:cubicBezTo>
                <a:cubicBezTo>
                  <a:pt x="5731" y="1098"/>
                  <a:pt x="5684" y="1083"/>
                  <a:pt x="5784" y="1096"/>
                </a:cubicBezTo>
                <a:cubicBezTo>
                  <a:pt x="5755" y="1296"/>
                  <a:pt x="5793" y="1164"/>
                  <a:pt x="5336" y="1168"/>
                </a:cubicBezTo>
                <a:cubicBezTo>
                  <a:pt x="4920" y="1172"/>
                  <a:pt x="4504" y="1156"/>
                  <a:pt x="4088" y="1152"/>
                </a:cubicBezTo>
                <a:cubicBezTo>
                  <a:pt x="3663" y="1119"/>
                  <a:pt x="3265" y="1140"/>
                  <a:pt x="2824" y="1144"/>
                </a:cubicBezTo>
                <a:cubicBezTo>
                  <a:pt x="1971" y="1141"/>
                  <a:pt x="1117" y="1141"/>
                  <a:pt x="264" y="1136"/>
                </a:cubicBezTo>
                <a:cubicBezTo>
                  <a:pt x="201" y="1136"/>
                  <a:pt x="0" y="1109"/>
                  <a:pt x="0" y="1096"/>
                </a:cubicBezTo>
              </a:path>
            </a:pathLst>
          </a:custGeom>
          <a:pattFill prst="divot">
            <a:fgClr>
              <a:srgbClr val="00FF00"/>
            </a:fgClr>
            <a:bgClr>
              <a:srgbClr val="BFEFBF"/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</a:endParaRPr>
          </a:p>
        </p:txBody>
      </p:sp>
      <p:pic>
        <p:nvPicPr>
          <p:cNvPr id="4098" name="Picture 2" descr="ddd0fc32575ct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94000" y="1916113"/>
            <a:ext cx="3217863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AutoShape 4"/>
          <p:cNvSpPr>
            <a:spLocks noChangeArrowheads="1"/>
          </p:cNvSpPr>
          <p:nvPr/>
        </p:nvSpPr>
        <p:spPr bwMode="auto">
          <a:xfrm rot="-4715050">
            <a:off x="172244" y="5091907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00003B"/>
              </a:gs>
              <a:gs pos="100000">
                <a:srgbClr val="00008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/>
          <a:lstStyle/>
          <a:p>
            <a:pPr algn="ctr"/>
            <a:endParaRPr lang="ru-RU">
              <a:latin typeface="Times New Roman" pitchFamily="18" charset="0"/>
            </a:endParaRPr>
          </a:p>
        </p:txBody>
      </p:sp>
      <p:sp>
        <p:nvSpPr>
          <p:cNvPr id="4101" name="Oval 5"/>
          <p:cNvSpPr>
            <a:spLocks noChangeArrowheads="1"/>
          </p:cNvSpPr>
          <p:nvPr/>
        </p:nvSpPr>
        <p:spPr bwMode="auto">
          <a:xfrm>
            <a:off x="7235825" y="188913"/>
            <a:ext cx="1511300" cy="15113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Times New Roman" pitchFamily="18" charset="0"/>
            </a:endParaRPr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 rot="-4715050">
            <a:off x="172244" y="3004344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181847"/>
              </a:gs>
              <a:gs pos="100000">
                <a:srgbClr val="3333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/>
          <a:lstStyle/>
          <a:p>
            <a:pPr algn="ctr"/>
            <a:endParaRPr lang="ru-RU">
              <a:latin typeface="Times New Roman" pitchFamily="18" charset="0"/>
            </a:endParaRPr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 rot="-4715050">
            <a:off x="172244" y="699294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accent2"/>
              </a:gs>
              <a:gs pos="100000">
                <a:srgbClr val="4618F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/>
          <a:lstStyle/>
          <a:p>
            <a:pPr algn="ctr"/>
            <a:endParaRPr lang="ru-RU">
              <a:latin typeface="Times New Roman" pitchFamily="18" charset="0"/>
            </a:endParaRPr>
          </a:p>
        </p:txBody>
      </p:sp>
      <p:sp>
        <p:nvSpPr>
          <p:cNvPr id="4104" name="AutoShape 8"/>
          <p:cNvSpPr>
            <a:spLocks noChangeArrowheads="1"/>
          </p:cNvSpPr>
          <p:nvPr/>
        </p:nvSpPr>
        <p:spPr bwMode="auto">
          <a:xfrm rot="551848">
            <a:off x="1763713" y="260350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accent2"/>
              </a:gs>
              <a:gs pos="100000">
                <a:srgbClr val="4EE8F8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>
              <a:latin typeface="Times New Roman" pitchFamily="18" charset="0"/>
            </a:endParaRPr>
          </a:p>
        </p:txBody>
      </p:sp>
      <p:sp>
        <p:nvSpPr>
          <p:cNvPr id="4105" name="AutoShape 9"/>
          <p:cNvSpPr>
            <a:spLocks noChangeArrowheads="1"/>
          </p:cNvSpPr>
          <p:nvPr/>
        </p:nvSpPr>
        <p:spPr bwMode="auto">
          <a:xfrm rot="551848">
            <a:off x="3995738" y="260350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6E74EE"/>
              </a:gs>
              <a:gs pos="100000">
                <a:srgbClr val="4EE8F8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>
              <a:latin typeface="Times New Roman" pitchFamily="18" charset="0"/>
            </a:endParaRPr>
          </a:p>
        </p:txBody>
      </p:sp>
      <p:sp>
        <p:nvSpPr>
          <p:cNvPr id="4106" name="AutoShape 10"/>
          <p:cNvSpPr>
            <a:spLocks noChangeArrowheads="1"/>
          </p:cNvSpPr>
          <p:nvPr/>
        </p:nvSpPr>
        <p:spPr bwMode="auto">
          <a:xfrm rot="551848">
            <a:off x="6227763" y="260350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6E74EE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>
              <a:latin typeface="Times New Roman" pitchFamily="18" charset="0"/>
            </a:endParaRPr>
          </a:p>
        </p:txBody>
      </p:sp>
      <p:sp>
        <p:nvSpPr>
          <p:cNvPr id="4107" name="AutoShape 11"/>
          <p:cNvSpPr>
            <a:spLocks noChangeArrowheads="1"/>
          </p:cNvSpPr>
          <p:nvPr/>
        </p:nvSpPr>
        <p:spPr bwMode="auto">
          <a:xfrm rot="6170213">
            <a:off x="7733506" y="772319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3366FF"/>
              </a:gs>
              <a:gs pos="50000">
                <a:schemeClr val="accent1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rot="10800000" vert="eaVert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4108" name="AutoShape 12"/>
          <p:cNvSpPr>
            <a:spLocks noChangeArrowheads="1"/>
          </p:cNvSpPr>
          <p:nvPr/>
        </p:nvSpPr>
        <p:spPr bwMode="auto">
          <a:xfrm rot="6170213">
            <a:off x="7733506" y="3075782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4618F0"/>
              </a:gs>
            </a:gsLst>
            <a:lin ang="27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 rot="10800000" vert="eaVert"/>
          <a:lstStyle/>
          <a:p>
            <a:pPr algn="ctr"/>
            <a:endParaRPr lang="ru-RU">
              <a:latin typeface="Times New Roman" pitchFamily="18" charset="0"/>
            </a:endParaRPr>
          </a:p>
        </p:txBody>
      </p:sp>
      <p:sp>
        <p:nvSpPr>
          <p:cNvPr id="4109" name="AutoShape 13"/>
          <p:cNvSpPr>
            <a:spLocks noChangeArrowheads="1"/>
          </p:cNvSpPr>
          <p:nvPr/>
        </p:nvSpPr>
        <p:spPr bwMode="auto">
          <a:xfrm rot="6170213">
            <a:off x="7733506" y="5307807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66FF"/>
              </a:gs>
            </a:gsLst>
            <a:lin ang="27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 rot="10800000" vert="eaVert"/>
          <a:lstStyle/>
          <a:p>
            <a:pPr algn="ctr"/>
            <a:endParaRPr lang="ru-RU">
              <a:latin typeface="Times New Roman" pitchFamily="18" charset="0"/>
            </a:endParaRPr>
          </a:p>
        </p:txBody>
      </p:sp>
      <p:sp>
        <p:nvSpPr>
          <p:cNvPr id="4110" name="AutoShape 14"/>
          <p:cNvSpPr>
            <a:spLocks noChangeArrowheads="1"/>
          </p:cNvSpPr>
          <p:nvPr/>
        </p:nvSpPr>
        <p:spPr bwMode="auto">
          <a:xfrm rot="-10406119">
            <a:off x="6156325" y="5876925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66FF"/>
              </a:gs>
            </a:gsLst>
            <a:lin ang="189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 rot="10800000"/>
          <a:lstStyle/>
          <a:p>
            <a:pPr algn="ctr"/>
            <a:endParaRPr lang="ru-RU">
              <a:latin typeface="Times New Roman" pitchFamily="18" charset="0"/>
            </a:endParaRPr>
          </a:p>
        </p:txBody>
      </p:sp>
      <p:sp>
        <p:nvSpPr>
          <p:cNvPr id="4111" name="AutoShape 15"/>
          <p:cNvSpPr>
            <a:spLocks noChangeArrowheads="1"/>
          </p:cNvSpPr>
          <p:nvPr/>
        </p:nvSpPr>
        <p:spPr bwMode="auto">
          <a:xfrm rot="-10406119">
            <a:off x="4067175" y="5876925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E6F9"/>
              </a:gs>
            </a:gsLst>
            <a:lin ang="18900000" scaled="1"/>
          </a:gradFill>
          <a:ln w="9525">
            <a:solidFill>
              <a:srgbClr val="000080"/>
            </a:solidFill>
            <a:round/>
            <a:headEnd/>
            <a:tailEnd/>
          </a:ln>
        </p:spPr>
        <p:txBody>
          <a:bodyPr rot="10800000"/>
          <a:lstStyle/>
          <a:p>
            <a:pPr algn="ctr"/>
            <a:endParaRPr lang="ru-RU">
              <a:latin typeface="Times New Roman" pitchFamily="18" charset="0"/>
            </a:endParaRPr>
          </a:p>
        </p:txBody>
      </p:sp>
      <p:pic>
        <p:nvPicPr>
          <p:cNvPr id="4112" name="Picture 16" descr="arg-blue-left-t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0425" y="1341438"/>
            <a:ext cx="11906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17" descr="ani-bird_red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27313" y="2708275"/>
            <a:ext cx="143986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5" name="Picture 19" descr="b13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14625" y="5013325"/>
            <a:ext cx="1154113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9" name="Picture 23" descr="b13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64388" y="5516563"/>
            <a:ext cx="1020762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24" name="AutoShape 28"/>
          <p:cNvSpPr>
            <a:spLocks noChangeArrowheads="1"/>
          </p:cNvSpPr>
          <p:nvPr/>
        </p:nvSpPr>
        <p:spPr bwMode="auto">
          <a:xfrm>
            <a:off x="5435600" y="2636838"/>
            <a:ext cx="3384550" cy="1223962"/>
          </a:xfrm>
          <a:prstGeom prst="wedgeRoundRectCallout">
            <a:avLst>
              <a:gd name="adj1" fmla="val -72329"/>
              <a:gd name="adj2" fmla="val -10958"/>
              <a:gd name="adj3" fmla="val 16667"/>
            </a:avLst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>
              <a:latin typeface="Times New Roman" pitchFamily="18" charset="0"/>
            </a:endParaRPr>
          </a:p>
        </p:txBody>
      </p:sp>
      <p:sp>
        <p:nvSpPr>
          <p:cNvPr id="4125" name="Text Box 29"/>
          <p:cNvSpPr txBox="1">
            <a:spLocks noChangeArrowheads="1"/>
          </p:cNvSpPr>
          <p:nvPr/>
        </p:nvSpPr>
        <p:spPr bwMode="auto">
          <a:xfrm>
            <a:off x="5508625" y="2781300"/>
            <a:ext cx="32400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solidFill>
                  <a:srgbClr val="008000"/>
                </a:solidFill>
                <a:latin typeface="Times New Roman" pitchFamily="18" charset="0"/>
              </a:rPr>
              <a:t>Ребята, берегите зрение!</a:t>
            </a:r>
          </a:p>
        </p:txBody>
      </p:sp>
      <p:pic>
        <p:nvPicPr>
          <p:cNvPr id="4128" name="Picture 32" descr="B_Fly31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7628801">
            <a:off x="1287463" y="2536825"/>
            <a:ext cx="11430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9" name="Picture 33" descr="B_Fly21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-7959049">
            <a:off x="7138194" y="3599656"/>
            <a:ext cx="1368425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0" name="Picture 34" descr="B_Fly14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59113" y="2565400"/>
            <a:ext cx="14414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1" name="Picture 35" descr="b11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187450" y="5516563"/>
            <a:ext cx="9953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2" name="Picture 36" descr="b11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292725" y="5157788"/>
            <a:ext cx="9953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34" name="AutoShape 38"/>
          <p:cNvSpPr>
            <a:spLocks noChangeArrowheads="1"/>
          </p:cNvSpPr>
          <p:nvPr/>
        </p:nvSpPr>
        <p:spPr bwMode="auto">
          <a:xfrm rot="-10406119">
            <a:off x="1692275" y="5876925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E6F9"/>
              </a:gs>
            </a:gsLst>
            <a:lin ang="5400000" scaled="1"/>
          </a:gradFill>
          <a:ln w="9525">
            <a:solidFill>
              <a:srgbClr val="000080"/>
            </a:solidFill>
            <a:round/>
            <a:headEnd/>
            <a:tailEnd/>
          </a:ln>
        </p:spPr>
        <p:txBody>
          <a:bodyPr rot="10800000"/>
          <a:lstStyle/>
          <a:p>
            <a:pPr algn="ctr"/>
            <a:endParaRPr lang="ru-RU">
              <a:latin typeface="Times New Roman" pitchFamily="18" charset="0"/>
            </a:endParaRPr>
          </a:p>
        </p:txBody>
      </p:sp>
      <p:pic>
        <p:nvPicPr>
          <p:cNvPr id="4136" name="Picture 4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123.wav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7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000"/>
                            </p:stCondLst>
                            <p:childTnLst>
                              <p:par>
                                <p:cTn id="8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000"/>
                            </p:stCondLst>
                            <p:childTnLst>
                              <p:par>
                                <p:cTn id="8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000"/>
                            </p:stCondLst>
                            <p:childTnLst>
                              <p:par>
                                <p:cTn id="92" presetID="35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9000"/>
                            </p:stCondLst>
                            <p:childTnLst>
                              <p:par>
                                <p:cTn id="99" presetID="37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 0.06806 L -0.18107 0.21528 C -0.21649 0.24861 -0.26927 0.26759 -0.32447 0.26759 C -0.38767 0.26759 -0.43784 0.24861 -0.47326 0.21528 L -0.64184 0.06806 " pathEditMode="relative" rAng="0" ptsTypes="FffFF">
                                      <p:cBhvr>
                                        <p:cTn id="100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2" presetID="4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5747 0.06806 L -0.48473 0.00533 C -0.44827 -0.00856 -0.3941 -0.01597 -0.3375 -0.01597 C -0.27292 -0.01597 -0.22153 -0.00856 -0.18507 0.00533 L -0.01181 0.06806 " pathEditMode="relative" rAng="0" ptsTypes="FffFF">
                                      <p:cBhvr>
                                        <p:cTn id="103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" y="-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3000"/>
                            </p:stCondLst>
                            <p:childTnLst>
                              <p:par>
                                <p:cTn id="10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6000"/>
                            </p:stCondLst>
                            <p:childTnLst>
                              <p:par>
                                <p:cTn id="110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1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2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2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1000"/>
                            </p:stCondLst>
                            <p:childTnLst>
                              <p:par>
                                <p:cTn id="11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24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200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200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5000"/>
                            </p:stCondLst>
                            <p:childTnLst>
                              <p:par>
                                <p:cTn id="129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2000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2000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70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80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00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10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5000"/>
                            </p:stCondLst>
                            <p:childTnLst>
                              <p:par>
                                <p:cTn id="16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2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2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69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 -0.11458 C 0.05781 -0.10833 0.10955 -0.02917 0.10504 0.06273 C 0.10052 0.15463 0.04097 0.22361 -0.02795 0.21759 C -0.09705 0.21157 -0.14861 0.13171 -0.1441 0.04028 C -0.13941 -0.05185 -0.07986 -0.12083 -0.01111 -0.11458 Z " pathEditMode="relative" rAng="234174" ptsTypes="fffff">
                                      <p:cBhvr>
                                        <p:cTn id="170" dur="2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1000"/>
                            </p:stCondLst>
                            <p:childTnLst>
                              <p:par>
                                <p:cTn id="17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2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2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77" presetID="7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2 0.05741 L 0.0382 -0.2581 L -0.18715 -0.2581 L -0.18715 0.05741 L 0.0382 0.05741 Z " pathEditMode="relative" rAng="16200000" ptsTypes="FFFFF">
                                      <p:cBhvr>
                                        <p:cTn id="178" dur="2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" y="-1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7000"/>
                            </p:stCondLst>
                            <p:childTnLst>
                              <p:par>
                                <p:cTn id="1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36"/>
                </p:tgtEl>
              </p:cMediaNode>
            </p:audio>
          </p:childTnLst>
        </p:cTn>
      </p:par>
    </p:tnLst>
    <p:bldLst>
      <p:bldP spid="4100" grpId="0" animBg="1"/>
      <p:bldP spid="4100" grpId="1" animBg="1"/>
      <p:bldP spid="4101" grpId="0" animBg="1"/>
      <p:bldP spid="4101" grpId="1" animBg="1"/>
      <p:bldP spid="4101" grpId="2" animBg="1"/>
      <p:bldP spid="4102" grpId="0" animBg="1"/>
      <p:bldP spid="4102" grpId="1" animBg="1"/>
      <p:bldP spid="4103" grpId="0" animBg="1"/>
      <p:bldP spid="4103" grpId="1" animBg="1"/>
      <p:bldP spid="4104" grpId="0" animBg="1"/>
      <p:bldP spid="4104" grpId="1" animBg="1"/>
      <p:bldP spid="4105" grpId="0" animBg="1"/>
      <p:bldP spid="4105" grpId="1" animBg="1"/>
      <p:bldP spid="4106" grpId="0" animBg="1"/>
      <p:bldP spid="4106" grpId="1" animBg="1"/>
      <p:bldP spid="4107" grpId="0" animBg="1"/>
      <p:bldP spid="4107" grpId="1" animBg="1"/>
      <p:bldP spid="4108" grpId="0" animBg="1"/>
      <p:bldP spid="4108" grpId="1" animBg="1"/>
      <p:bldP spid="4109" grpId="0" animBg="1"/>
      <p:bldP spid="4109" grpId="1" animBg="1"/>
      <p:bldP spid="4110" grpId="0" animBg="1"/>
      <p:bldP spid="4110" grpId="1" animBg="1"/>
      <p:bldP spid="4111" grpId="0" animBg="1"/>
      <p:bldP spid="4111" grpId="1" animBg="1"/>
      <p:bldP spid="4124" grpId="0" animBg="1"/>
      <p:bldP spid="4124" grpId="1" animBg="1"/>
      <p:bldP spid="4125" grpId="0"/>
      <p:bldP spid="4125" grpId="1"/>
      <p:bldP spid="4134" grpId="0" animBg="1"/>
      <p:bldP spid="413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327</Words>
  <Application>Microsoft Office PowerPoint</Application>
  <PresentationFormat>Экран (4:3)</PresentationFormat>
  <Paragraphs>220</Paragraphs>
  <Slides>21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Марина</cp:lastModifiedBy>
  <cp:revision>39</cp:revision>
  <dcterms:created xsi:type="dcterms:W3CDTF">2013-10-20T10:49:32Z</dcterms:created>
  <dcterms:modified xsi:type="dcterms:W3CDTF">2014-11-20T19:30:45Z</dcterms:modified>
</cp:coreProperties>
</file>