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9" r:id="rId10"/>
    <p:sldId id="267" r:id="rId11"/>
    <p:sldId id="268" r:id="rId12"/>
    <p:sldId id="264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09911-293F-45FB-A067-0AD1F7ECBEEC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F8E433-7AD0-4936-B09C-6E69254EAE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7772400" cy="136245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772400" cy="439248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Открытый урок по математике во 2 «В» классе.</a:t>
            </a:r>
          </a:p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Закрепление изученного материала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Учитель</a:t>
            </a:r>
            <a:r>
              <a:rPr lang="ru-RU" dirty="0" smtClean="0">
                <a:solidFill>
                  <a:srgbClr val="7030A0"/>
                </a:solidFill>
              </a:rPr>
              <a:t>: </a:t>
            </a:r>
            <a:r>
              <a:rPr lang="ru-RU" dirty="0" err="1" smtClean="0">
                <a:solidFill>
                  <a:srgbClr val="7030A0"/>
                </a:solidFill>
              </a:rPr>
              <a:t>Качлаева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Марина Владимировна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2012г.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вариант            2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038600" cy="443484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3 . 9 = 27          56 : 8=7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9.6=54              54:9=6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8 . 9 =72            49:7=7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9 . 5=45              27: 3=9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7.9=63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9.4=36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9.9=81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2.9=18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8841"/>
            <a:ext cx="4038600" cy="4366084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2.9=18               42:6=7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9.7=63                32:8=4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4.9=36                48:8=6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9.9=81                 48:8=6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5.9=45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9.8=72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9.3=27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6.9=54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f_clip_image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3771900" cy="28075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8134234" y="1592114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2" name="Рисунок 11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3912480">
            <a:off x="6108951" y="4683866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3" name="Рисунок 12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20249826">
            <a:off x="1205656" y="4748429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4" name="Рисунок 13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5757970" y="1808138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5" name="Рисунок 14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213353" y="2024162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6" name="Рисунок 15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7126122" y="3320306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7" name="Рисунок 16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3597730" y="4616450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8" name="Рисунок 17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2276936">
            <a:off x="7549111" y="4827883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9" name="Рисунок 18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2035723">
            <a:off x="5532888" y="3171697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20" name="Рисунок 19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21411879">
            <a:off x="4812808" y="5331939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21" name="Рисунок 20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999593">
            <a:off x="2436543" y="5403947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23" name="Рисунок 22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1401603">
            <a:off x="6901040" y="5691978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0" y="1125538"/>
            <a:ext cx="8229600" cy="51990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Спасибо </a:t>
            </a:r>
          </a:p>
          <a:p>
            <a:pPr>
              <a:buNone/>
            </a:pP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за </a:t>
            </a:r>
          </a:p>
          <a:p>
            <a:pPr>
              <a:buNone/>
            </a:pP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урок!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risovanie_snegovi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708920"/>
            <a:ext cx="2234168" cy="3384376"/>
          </a:xfrm>
          <a:prstGeom prst="rect">
            <a:avLst/>
          </a:prstGeom>
        </p:spPr>
      </p:pic>
      <p:pic>
        <p:nvPicPr>
          <p:cNvPr id="10" name="Рисунок 9" descr="iCAUKFN9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077072"/>
            <a:ext cx="2016224" cy="201622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_clip_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56328"/>
            <a:ext cx="8640960" cy="57130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35292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_clip_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56328"/>
            <a:ext cx="8640960" cy="57130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_clip_image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836712"/>
            <a:ext cx="3771900" cy="2828925"/>
          </a:xfrm>
          <a:prstGeom prst="rect">
            <a:avLst/>
          </a:prstGeom>
        </p:spPr>
      </p:pic>
      <p:pic>
        <p:nvPicPr>
          <p:cNvPr id="8" name="Рисунок 7" descr="f_clip_image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836712"/>
            <a:ext cx="2028825" cy="2609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f_clip_image0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3717032"/>
            <a:ext cx="3771900" cy="28075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f_clip_image0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5656" y="3933056"/>
            <a:ext cx="2019300" cy="2657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420000">
            <a:off x="8134234" y="1592114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2" name="Рисунок 11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20091816">
            <a:off x="3732687" y="4611859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3" name="Рисунок 12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20249826">
            <a:off x="285362" y="4256410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4" name="Рисунок 13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420000">
            <a:off x="4821866" y="2168178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5" name="Рисунок 14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420000">
            <a:off x="213353" y="2024162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6" name="Рисунок 15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420000">
            <a:off x="7918210" y="2816250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17" name="Рисунок 16" descr="iCAUKFN9W.jpg"/>
          <p:cNvPicPr>
            <a:picLocks noChangeAspect="1"/>
          </p:cNvPicPr>
          <p:nvPr/>
        </p:nvPicPr>
        <p:blipFill>
          <a:blip r:embed="rId7" cstate="print"/>
          <a:srcRect t="12833" b="12833"/>
          <a:stretch>
            <a:fillRect/>
          </a:stretch>
        </p:blipFill>
        <p:spPr>
          <a:xfrm rot="420000">
            <a:off x="3741745" y="5552554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пропущенные числа:</a:t>
            </a:r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2,4,..,…,10,…,…,…,…,18,20.</a:t>
            </a:r>
          </a:p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2,4,6,8,10,12,14,16,18,20.</a:t>
            </a:r>
          </a:p>
          <a:p>
            <a:pPr>
              <a:buNone/>
            </a:pPr>
            <a:endParaRPr lang="ru-RU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1,2,3,4,5,6,7,8,9,10.</a:t>
            </a:r>
          </a:p>
          <a:p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3,6,9,12,15, 18,21,27,30.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Найдите площадь катка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Длина- 7 дм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Ширина-3 дм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573016"/>
            <a:ext cx="554461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iCA2NZAJ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04864"/>
            <a:ext cx="1728192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Найдите площадь катка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 дм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4029778" y="4328418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pic>
        <p:nvPicPr>
          <p:cNvPr id="5" name="Рисунок 4" descr="iCAUKFN9W.jpg"/>
          <p:cNvPicPr>
            <a:picLocks noChangeAspect="1"/>
          </p:cNvPicPr>
          <p:nvPr/>
        </p:nvPicPr>
        <p:blipFill>
          <a:blip r:embed="rId3" cstate="print"/>
          <a:srcRect t="12833" b="12833"/>
          <a:stretch>
            <a:fillRect/>
          </a:stretch>
        </p:blipFill>
        <p:spPr>
          <a:xfrm rot="420000">
            <a:off x="4182178" y="4480818"/>
            <a:ext cx="615947" cy="5930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67744" y="2996952"/>
            <a:ext cx="338437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00B0F0"/>
                </a:solidFill>
              </a:rPr>
              <a:t>Решение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7 . 3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b="1" dirty="0" smtClean="0">
                <a:solidFill>
                  <a:srgbClr val="FF0000"/>
                </a:solidFill>
              </a:rPr>
              <a:t> ( дм</a:t>
            </a:r>
            <a:r>
              <a:rPr lang="ru-RU" b="1" baseline="30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4 . 4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dirty="0" smtClean="0">
                <a:solidFill>
                  <a:srgbClr val="FF0000"/>
                </a:solidFill>
              </a:rPr>
              <a:t> ( дм</a:t>
            </a:r>
            <a:r>
              <a:rPr lang="ru-RU" b="1" baseline="30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Ответ</a:t>
            </a:r>
            <a:r>
              <a:rPr lang="ru-RU" dirty="0" smtClean="0">
                <a:solidFill>
                  <a:srgbClr val="00B0F0"/>
                </a:solidFill>
              </a:rPr>
              <a:t> : </a:t>
            </a:r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21 дм</a:t>
            </a:r>
            <a:r>
              <a:rPr lang="ru-RU" sz="40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16 дм</a:t>
            </a:r>
            <a:r>
              <a:rPr lang="ru-RU" sz="40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/>
              <a:t>четверть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1358657" y="2825919"/>
            <a:ext cx="1656184" cy="846122"/>
          </a:xfrm>
          <a:prstGeom prst="triangle">
            <a:avLst>
              <a:gd name="adj" fmla="val 51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63688" y="3284984"/>
            <a:ext cx="1584176" cy="792088"/>
          </a:xfrm>
          <a:prstGeom prst="triangle">
            <a:avLst>
              <a:gd name="adj" fmla="val 52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6200000">
            <a:off x="2123728" y="2852936"/>
            <a:ext cx="1656184" cy="792088"/>
          </a:xfrm>
          <a:prstGeom prst="triangle">
            <a:avLst>
              <a:gd name="adj" fmla="val 47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1763688" y="2420888"/>
            <a:ext cx="1584176" cy="864096"/>
          </a:xfrm>
          <a:prstGeom prst="triangle">
            <a:avLst>
              <a:gd name="adj" fmla="val 487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2420888"/>
            <a:ext cx="432048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2420888"/>
            <a:ext cx="43204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2420888"/>
            <a:ext cx="43204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2420888"/>
            <a:ext cx="36004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987824" y="4581128"/>
            <a:ext cx="1728192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987824" y="5013176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5445224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87824" y="5877272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127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</vt:lpstr>
      <vt:lpstr>Слайд 2</vt:lpstr>
      <vt:lpstr>Слайд 3</vt:lpstr>
      <vt:lpstr>Слайд 4</vt:lpstr>
      <vt:lpstr>Вставь пропущенные числа:</vt:lpstr>
      <vt:lpstr>Найдите площадь катка</vt:lpstr>
      <vt:lpstr>Найдите площадь катка</vt:lpstr>
      <vt:lpstr>Слайд 8</vt:lpstr>
      <vt:lpstr>четверть</vt:lpstr>
      <vt:lpstr>1 вариант            2 вариант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Us4er</dc:creator>
  <cp:lastModifiedBy>Us4er</cp:lastModifiedBy>
  <cp:revision>24</cp:revision>
  <dcterms:created xsi:type="dcterms:W3CDTF">2012-02-19T13:31:33Z</dcterms:created>
  <dcterms:modified xsi:type="dcterms:W3CDTF">2014-12-22T15:56:49Z</dcterms:modified>
</cp:coreProperties>
</file>