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1" r:id="rId4"/>
    <p:sldId id="266" r:id="rId5"/>
    <p:sldId id="263" r:id="rId6"/>
    <p:sldId id="268" r:id="rId7"/>
    <p:sldId id="269" r:id="rId8"/>
    <p:sldId id="270" r:id="rId9"/>
    <p:sldId id="271" r:id="rId10"/>
    <p:sldId id="27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5F5E-3B49-46D6-B104-F232617BFCC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B1B7-9DCD-40A1-860E-2E74B7B9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Развиваем лексику детей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читель-логопед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«</a:t>
            </a:r>
            <a:r>
              <a:rPr lang="ru-RU" dirty="0" err="1" smtClean="0">
                <a:solidFill>
                  <a:schemeClr val="tx1"/>
                </a:solidFill>
              </a:rPr>
              <a:t>Ашапская</a:t>
            </a:r>
            <a:r>
              <a:rPr lang="ru-RU" dirty="0" smtClean="0">
                <a:solidFill>
                  <a:schemeClr val="tx1"/>
                </a:solidFill>
              </a:rPr>
              <a:t> СОШ»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Кожина Л.В.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Наземный транспорт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000100" y="1643050"/>
            <a:ext cx="1714512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679025" y="2393149"/>
            <a:ext cx="185738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0" idx="0"/>
          </p:cNvCxnSpPr>
          <p:nvPr/>
        </p:nvCxnSpPr>
        <p:spPr>
          <a:xfrm rot="16200000" flipH="1">
            <a:off x="6322231" y="1750207"/>
            <a:ext cx="1785950" cy="10001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7158" y="3214686"/>
            <a:ext cx="2214578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Специаль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ный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3571876"/>
            <a:ext cx="2500330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Рабочие машины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3143248"/>
            <a:ext cx="2428892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Городской транспорт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Специальный транспорт</a:t>
            </a:r>
            <a:endParaRPr lang="ru-RU" b="1" dirty="0"/>
          </a:p>
        </p:txBody>
      </p:sp>
      <p:pic>
        <p:nvPicPr>
          <p:cNvPr id="4" name="Содержимое 3" descr="0010-016-Beregis-avtomobil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046" y="1714489"/>
            <a:ext cx="3751765" cy="1857388"/>
          </a:xfrm>
        </p:spPr>
      </p:pic>
      <p:pic>
        <p:nvPicPr>
          <p:cNvPr id="21506" name="Picture 2" descr="C:\Users\Администратор\Pictures\транспорт\pm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3078" y="1196576"/>
            <a:ext cx="3357837" cy="2518176"/>
          </a:xfrm>
          <a:prstGeom prst="rect">
            <a:avLst/>
          </a:prstGeom>
          <a:noFill/>
        </p:spPr>
      </p:pic>
      <p:pic>
        <p:nvPicPr>
          <p:cNvPr id="21507" name="Picture 3" descr="C:\Users\Администратор\Pictures\транспорт\m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71942"/>
            <a:ext cx="3858132" cy="2447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Рабочие машины </a:t>
            </a:r>
            <a:endParaRPr lang="ru-RU" b="1" dirty="0"/>
          </a:p>
        </p:txBody>
      </p:sp>
      <p:pic>
        <p:nvPicPr>
          <p:cNvPr id="4" name="Содержимое 3" descr="i (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142984"/>
            <a:ext cx="2143140" cy="2087474"/>
          </a:xfrm>
        </p:spPr>
      </p:pic>
      <p:pic>
        <p:nvPicPr>
          <p:cNvPr id="7" name="Рисунок 1" descr="самосвал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285860"/>
            <a:ext cx="3132126" cy="207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" descr="бульдозер"/>
          <p:cNvPicPr>
            <a:picLocks noGrp="1" noChangeAspect="1"/>
          </p:cNvPicPr>
          <p:nvPr isPhoto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000504"/>
            <a:ext cx="2976550" cy="22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Администратор\Pictures\транспорт\i (2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929066"/>
            <a:ext cx="311201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Городской транспорт</a:t>
            </a:r>
            <a:endParaRPr lang="ru-RU" b="1" dirty="0"/>
          </a:p>
        </p:txBody>
      </p:sp>
      <p:pic>
        <p:nvPicPr>
          <p:cNvPr id="24578" name="Picture 2" descr="C:\Users\Администратор\Pictures\транспорт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14818"/>
            <a:ext cx="3214710" cy="2253302"/>
          </a:xfrm>
          <a:prstGeom prst="rect">
            <a:avLst/>
          </a:prstGeom>
          <a:noFill/>
        </p:spPr>
      </p:pic>
      <p:pic>
        <p:nvPicPr>
          <p:cNvPr id="24579" name="Picture 3" descr="C:\Users\Администратор\Pictures\транспорт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71612"/>
            <a:ext cx="2786082" cy="2089562"/>
          </a:xfrm>
          <a:prstGeom prst="rect">
            <a:avLst/>
          </a:prstGeom>
          <a:noFill/>
        </p:spPr>
      </p:pic>
      <p:pic>
        <p:nvPicPr>
          <p:cNvPr id="10" name="Содержимое 9" descr="i (2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57818" y="1571612"/>
            <a:ext cx="3028971" cy="2143140"/>
          </a:xfrm>
        </p:spPr>
      </p:pic>
      <p:pic>
        <p:nvPicPr>
          <p:cNvPr id="24582" name="Picture 6" descr="C:\Users\Администратор\Pictures\транспорт\i (3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214818"/>
            <a:ext cx="3048008" cy="2286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Здравствуйте,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ребята!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Кроссворд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42873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85736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228599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28599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228599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228599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00232" y="228599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6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ш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00562" y="271462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00364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00496" y="357187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п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00100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00166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00232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3143248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00562" y="357187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357187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500694" y="357187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з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3571876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00364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00430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00496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628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ё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500694" y="4000504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00364" y="442913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442913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00430" y="442913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00496" y="442913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00562" y="4429132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00958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000892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00496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500562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00628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00694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00760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00826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001024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429652" y="4857760"/>
            <a:ext cx="50006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3"/>
          <a:ext cx="8286814" cy="5072094"/>
        </p:xfrm>
        <a:graphic>
          <a:graphicData uri="http://schemas.openxmlformats.org/drawingml/2006/table">
            <a:tbl>
              <a:tblPr/>
              <a:tblGrid>
                <a:gridCol w="571504"/>
                <a:gridCol w="464553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82312"/>
                <a:gridCol w="498389"/>
                <a:gridCol w="482312"/>
                <a:gridCol w="482312"/>
              </a:tblGrid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н</a:t>
                      </a:r>
                      <a:endParaRPr lang="ru-RU" sz="3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п</a:t>
                      </a:r>
                      <a:endParaRPr lang="ru-RU" sz="3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ё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6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Транспорт 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857356" y="1357298"/>
            <a:ext cx="157163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893207" y="2250273"/>
            <a:ext cx="1928826" cy="4286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929322" y="1428736"/>
            <a:ext cx="2143140" cy="18573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9" idx="0"/>
          </p:cNvCxnSpPr>
          <p:nvPr/>
        </p:nvCxnSpPr>
        <p:spPr>
          <a:xfrm rot="16200000" flipH="1">
            <a:off x="3714744" y="2928934"/>
            <a:ext cx="3571900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процесс 15"/>
          <p:cNvSpPr/>
          <p:nvPr/>
        </p:nvSpPr>
        <p:spPr>
          <a:xfrm>
            <a:off x="285720" y="2071678"/>
            <a:ext cx="2571768" cy="1285884"/>
          </a:xfrm>
          <a:prstGeom prst="flowChartProcess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воздушный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643174" y="3500438"/>
            <a:ext cx="2428892" cy="121444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наземный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429124" y="5072074"/>
            <a:ext cx="2857520" cy="135732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подземный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286512" y="3500438"/>
            <a:ext cx="2643206" cy="114300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одный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Воздушный транспорт</a:t>
            </a:r>
            <a:endParaRPr lang="ru-RU" b="1" dirty="0"/>
          </a:p>
        </p:txBody>
      </p:sp>
      <p:pic>
        <p:nvPicPr>
          <p:cNvPr id="4" name="Содержимое 3" descr="i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00240"/>
            <a:ext cx="3071834" cy="2236772"/>
          </a:xfrm>
        </p:spPr>
      </p:pic>
      <p:pic>
        <p:nvPicPr>
          <p:cNvPr id="25602" name="Picture 2" descr="C:\Users\Администратор\Pictures\транспорт\i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071810"/>
            <a:ext cx="3306133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Наземный транспорт</a:t>
            </a:r>
            <a:endParaRPr lang="ru-RU" b="1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428736"/>
            <a:ext cx="2833694" cy="2125271"/>
          </a:xfrm>
        </p:spPr>
      </p:pic>
      <p:pic>
        <p:nvPicPr>
          <p:cNvPr id="26626" name="Picture 2" descr="C:\Users\Администратор\Pictures\транспорт\i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2786082" cy="2182431"/>
          </a:xfrm>
          <a:prstGeom prst="rect">
            <a:avLst/>
          </a:prstGeom>
          <a:noFill/>
        </p:spPr>
      </p:pic>
      <p:pic>
        <p:nvPicPr>
          <p:cNvPr id="26627" name="Picture 3" descr="C:\Users\Администратор\Pictures\транспорт\i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143380"/>
            <a:ext cx="3071834" cy="2303876"/>
          </a:xfrm>
          <a:prstGeom prst="rect">
            <a:avLst/>
          </a:prstGeom>
          <a:noFill/>
        </p:spPr>
      </p:pic>
      <p:pic>
        <p:nvPicPr>
          <p:cNvPr id="26628" name="Picture 4" descr="C:\Users\Администратор\Pictures\транспорт\i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143380"/>
            <a:ext cx="2905132" cy="217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Подземный транспорт</a:t>
            </a:r>
            <a:endParaRPr lang="ru-RU" b="1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714488"/>
            <a:ext cx="4357718" cy="32682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Водный транспорт</a:t>
            </a:r>
            <a:endParaRPr lang="ru-RU" b="1" dirty="0"/>
          </a:p>
        </p:txBody>
      </p:sp>
      <p:pic>
        <p:nvPicPr>
          <p:cNvPr id="4" name="Содержимое 3" descr="i (2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3571876"/>
            <a:ext cx="3621894" cy="2936671"/>
          </a:xfrm>
        </p:spPr>
      </p:pic>
      <p:pic>
        <p:nvPicPr>
          <p:cNvPr id="27650" name="Picture 2" descr="C:\Users\Администратор\Pictures\транспорт\i (3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85860"/>
            <a:ext cx="2762256" cy="2071692"/>
          </a:xfrm>
          <a:prstGeom prst="rect">
            <a:avLst/>
          </a:prstGeom>
          <a:noFill/>
        </p:spPr>
      </p:pic>
      <p:pic>
        <p:nvPicPr>
          <p:cNvPr id="27652" name="Picture 4" descr="C:\Users\Администратор\Pictures\транспорт\i (3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782562"/>
            <a:ext cx="2857520" cy="1879947"/>
          </a:xfrm>
          <a:prstGeom prst="rect">
            <a:avLst/>
          </a:prstGeom>
          <a:noFill/>
        </p:spPr>
      </p:pic>
      <p:pic>
        <p:nvPicPr>
          <p:cNvPr id="27653" name="Picture 5" descr="C:\Users\Администратор\Pictures\транспорт\i (2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714488"/>
            <a:ext cx="408387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164</Words>
  <Application>Microsoft Office PowerPoint</Application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Развиваем лексику детей</vt:lpstr>
      <vt:lpstr>Слайд 2</vt:lpstr>
      <vt:lpstr>Кроссворд </vt:lpstr>
      <vt:lpstr>Слайд 4</vt:lpstr>
      <vt:lpstr>Транспорт </vt:lpstr>
      <vt:lpstr>Воздушный транспорт</vt:lpstr>
      <vt:lpstr>Наземный транспорт</vt:lpstr>
      <vt:lpstr>Подземный транспорт</vt:lpstr>
      <vt:lpstr>Водный транспорт</vt:lpstr>
      <vt:lpstr>Наземный транспорт</vt:lpstr>
      <vt:lpstr>Специальный транспорт</vt:lpstr>
      <vt:lpstr>Рабочие машины </vt:lpstr>
      <vt:lpstr>Городской транспорт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Преподаватель</cp:lastModifiedBy>
  <cp:revision>22</cp:revision>
  <dcterms:created xsi:type="dcterms:W3CDTF">2014-03-10T15:13:14Z</dcterms:created>
  <dcterms:modified xsi:type="dcterms:W3CDTF">2014-03-12T07:28:48Z</dcterms:modified>
</cp:coreProperties>
</file>