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6" r:id="rId3"/>
    <p:sldId id="260" r:id="rId4"/>
    <p:sldId id="269" r:id="rId5"/>
    <p:sldId id="271" r:id="rId6"/>
    <p:sldId id="270" r:id="rId7"/>
    <p:sldId id="267" r:id="rId8"/>
    <p:sldId id="268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33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2D48-EAAD-429C-86B3-DE1B314DB893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4976F-C219-4EF9-9AF7-9C7D250446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2D48-EAAD-429C-86B3-DE1B314DB893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4976F-C219-4EF9-9AF7-9C7D250446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2D48-EAAD-429C-86B3-DE1B314DB893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4976F-C219-4EF9-9AF7-9C7D250446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2D48-EAAD-429C-86B3-DE1B314DB893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4976F-C219-4EF9-9AF7-9C7D250446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2D48-EAAD-429C-86B3-DE1B314DB893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4976F-C219-4EF9-9AF7-9C7D250446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2D48-EAAD-429C-86B3-DE1B314DB893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4976F-C219-4EF9-9AF7-9C7D250446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2D48-EAAD-429C-86B3-DE1B314DB893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4976F-C219-4EF9-9AF7-9C7D250446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2D48-EAAD-429C-86B3-DE1B314DB893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4976F-C219-4EF9-9AF7-9C7D250446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2D48-EAAD-429C-86B3-DE1B314DB893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4976F-C219-4EF9-9AF7-9C7D250446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2D48-EAAD-429C-86B3-DE1B314DB893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4976F-C219-4EF9-9AF7-9C7D250446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2D48-EAAD-429C-86B3-DE1B314DB893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4976F-C219-4EF9-9AF7-9C7D250446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D2D48-EAAD-429C-86B3-DE1B314DB893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4976F-C219-4EF9-9AF7-9C7D250446A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84784"/>
            <a:ext cx="7772400" cy="1470025"/>
          </a:xfrm>
        </p:spPr>
        <p:txBody>
          <a:bodyPr>
            <a:normAutofit/>
          </a:bodyPr>
          <a:lstStyle/>
          <a:p>
            <a:r>
              <a:rPr lang="ru-RU" sz="8000" b="1" dirty="0" smtClean="0">
                <a:solidFill>
                  <a:schemeClr val="bg2">
                    <a:lumMod val="25000"/>
                  </a:schemeClr>
                </a:solidFill>
              </a:rPr>
              <a:t>Число и цифра 6</a:t>
            </a:r>
            <a:endParaRPr lang="ru-RU" sz="8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40968"/>
            <a:ext cx="6400800" cy="2497832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Составила: учитель начальных классов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МБОУ </a:t>
            </a:r>
            <a:r>
              <a:rPr lang="ru-RU" dirty="0" smtClean="0">
                <a:solidFill>
                  <a:schemeClr val="tx1"/>
                </a:solidFill>
              </a:rPr>
              <a:t>«СОШ </a:t>
            </a:r>
            <a:r>
              <a:rPr lang="ru-RU" dirty="0" smtClean="0">
                <a:solidFill>
                  <a:schemeClr val="tx1"/>
                </a:solidFill>
              </a:rPr>
              <a:t>№</a:t>
            </a:r>
            <a:r>
              <a:rPr lang="ru-RU" dirty="0" smtClean="0">
                <a:solidFill>
                  <a:schemeClr val="tx1"/>
                </a:solidFill>
              </a:rPr>
              <a:t>24</a:t>
            </a:r>
            <a:r>
              <a:rPr lang="ru-RU" dirty="0" smtClean="0">
                <a:solidFill>
                  <a:schemeClr val="tx1"/>
                </a:solidFill>
              </a:rPr>
              <a:t>»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err="1" smtClean="0">
                <a:solidFill>
                  <a:schemeClr val="tx1"/>
                </a:solidFill>
              </a:rPr>
              <a:t>Бабаянц</a:t>
            </a:r>
            <a:r>
              <a:rPr lang="ru-RU" dirty="0" smtClean="0">
                <a:solidFill>
                  <a:schemeClr val="tx1"/>
                </a:solidFill>
              </a:rPr>
              <a:t> А.А.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698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411760" y="1484784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067944" y="198884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043608" y="2204864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283968" y="335699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 flipV="1">
            <a:off x="2051720" y="3140969"/>
            <a:ext cx="1008112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7668344" y="2420888"/>
            <a:ext cx="914400" cy="914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115616" y="332656"/>
            <a:ext cx="720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/>
              <a:t>К</a:t>
            </a:r>
            <a:r>
              <a:rPr lang="ru-RU" sz="4400" b="1" dirty="0" smtClean="0"/>
              <a:t>ак получить число 6?</a:t>
            </a:r>
            <a:endParaRPr lang="ru-RU" sz="4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563888" y="5661248"/>
            <a:ext cx="14734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5+1=6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685800" y="1143000"/>
            <a:ext cx="4724400" cy="47244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5" name="Arc 6"/>
          <p:cNvSpPr>
            <a:spLocks/>
          </p:cNvSpPr>
          <p:nvPr/>
        </p:nvSpPr>
        <p:spPr bwMode="auto">
          <a:xfrm rot="16800805" flipV="1">
            <a:off x="1866106" y="3005932"/>
            <a:ext cx="3051175" cy="2522538"/>
          </a:xfrm>
          <a:custGeom>
            <a:avLst/>
            <a:gdLst>
              <a:gd name="T0" fmla="*/ 1876826 w 43200"/>
              <a:gd name="T1" fmla="*/ 2488671 h 43200"/>
              <a:gd name="T2" fmla="*/ 1961580 w 43200"/>
              <a:gd name="T3" fmla="*/ 2469927 h 43200"/>
              <a:gd name="T4" fmla="*/ 1525588 w 43200"/>
              <a:gd name="T5" fmla="*/ 1261269 h 43200"/>
              <a:gd name="T6" fmla="*/ 0 60000 65536"/>
              <a:gd name="T7" fmla="*/ 0 60000 65536"/>
              <a:gd name="T8" fmla="*/ 0 60000 65536"/>
              <a:gd name="T9" fmla="*/ 0 w 43200"/>
              <a:gd name="T10" fmla="*/ 0 h 43200"/>
              <a:gd name="T11" fmla="*/ 43200 w 43200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43200" fill="none" extrusionOk="0">
                <a:moveTo>
                  <a:pt x="26572" y="42619"/>
                </a:moveTo>
                <a:cubicBezTo>
                  <a:pt x="24943" y="43005"/>
                  <a:pt x="23274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31151"/>
                  <a:pt x="36926" y="39569"/>
                  <a:pt x="27773" y="42299"/>
                </a:cubicBezTo>
              </a:path>
              <a:path w="43200" h="43200" stroke="0" extrusionOk="0">
                <a:moveTo>
                  <a:pt x="26572" y="42619"/>
                </a:moveTo>
                <a:cubicBezTo>
                  <a:pt x="24943" y="43005"/>
                  <a:pt x="23274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31151"/>
                  <a:pt x="36926" y="39569"/>
                  <a:pt x="27773" y="42299"/>
                </a:cubicBezTo>
                <a:lnTo>
                  <a:pt x="21600" y="21600"/>
                </a:lnTo>
                <a:close/>
              </a:path>
            </a:pathLst>
          </a:custGeom>
          <a:noFill/>
          <a:ln w="762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6" name="Arc 7"/>
          <p:cNvSpPr>
            <a:spLocks/>
          </p:cNvSpPr>
          <p:nvPr/>
        </p:nvSpPr>
        <p:spPr bwMode="auto">
          <a:xfrm rot="1274715" flipH="1">
            <a:off x="2678113" y="1068388"/>
            <a:ext cx="2403475" cy="3175000"/>
          </a:xfrm>
          <a:custGeom>
            <a:avLst/>
            <a:gdLst>
              <a:gd name="T0" fmla="*/ 0 w 35921"/>
              <a:gd name="T1" fmla="*/ 599036 h 28780"/>
              <a:gd name="T2" fmla="*/ 2321310 w 35921"/>
              <a:gd name="T3" fmla="*/ 3175000 h 28780"/>
              <a:gd name="T4" fmla="*/ 958218 w 35921"/>
              <a:gd name="T5" fmla="*/ 2382905 h 28780"/>
              <a:gd name="T6" fmla="*/ 0 60000 65536"/>
              <a:gd name="T7" fmla="*/ 0 60000 65536"/>
              <a:gd name="T8" fmla="*/ 0 60000 65536"/>
              <a:gd name="T9" fmla="*/ 0 w 35921"/>
              <a:gd name="T10" fmla="*/ 0 h 28780"/>
              <a:gd name="T11" fmla="*/ 35921 w 35921"/>
              <a:gd name="T12" fmla="*/ 28780 h 287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921" h="28780" fill="none" extrusionOk="0">
                <a:moveTo>
                  <a:pt x="-1" y="5429"/>
                </a:moveTo>
                <a:cubicBezTo>
                  <a:pt x="3950" y="1931"/>
                  <a:pt x="9044" y="-1"/>
                  <a:pt x="14321" y="0"/>
                </a:cubicBezTo>
                <a:cubicBezTo>
                  <a:pt x="26250" y="0"/>
                  <a:pt x="35921" y="9670"/>
                  <a:pt x="35921" y="21600"/>
                </a:cubicBezTo>
                <a:cubicBezTo>
                  <a:pt x="35921" y="24045"/>
                  <a:pt x="35505" y="26473"/>
                  <a:pt x="34692" y="28779"/>
                </a:cubicBezTo>
              </a:path>
              <a:path w="35921" h="28780" stroke="0" extrusionOk="0">
                <a:moveTo>
                  <a:pt x="-1" y="5429"/>
                </a:moveTo>
                <a:cubicBezTo>
                  <a:pt x="3950" y="1931"/>
                  <a:pt x="9044" y="-1"/>
                  <a:pt x="14321" y="0"/>
                </a:cubicBezTo>
                <a:cubicBezTo>
                  <a:pt x="26250" y="0"/>
                  <a:pt x="35921" y="9670"/>
                  <a:pt x="35921" y="21600"/>
                </a:cubicBezTo>
                <a:cubicBezTo>
                  <a:pt x="35921" y="24045"/>
                  <a:pt x="35505" y="26473"/>
                  <a:pt x="34692" y="28779"/>
                </a:cubicBezTo>
                <a:lnTo>
                  <a:pt x="14321" y="21600"/>
                </a:lnTo>
                <a:close/>
              </a:path>
            </a:pathLst>
          </a:custGeom>
          <a:noFill/>
          <a:ln w="762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7" name="Oval 5"/>
          <p:cNvSpPr>
            <a:spLocks noChangeArrowheads="1"/>
          </p:cNvSpPr>
          <p:nvPr/>
        </p:nvSpPr>
        <p:spPr bwMode="auto">
          <a:xfrm>
            <a:off x="5257800" y="1981200"/>
            <a:ext cx="152400" cy="152400"/>
          </a:xfrm>
          <a:prstGeom prst="ellipse">
            <a:avLst/>
          </a:prstGeom>
          <a:solidFill>
            <a:srgbClr val="F3151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7451466">
            <a:off x="4473575" y="708025"/>
            <a:ext cx="3873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1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4" t="11250" r="13333" b="33749"/>
          <a:stretch>
            <a:fillRect/>
          </a:stretch>
        </p:blipFill>
        <p:spPr bwMode="auto">
          <a:xfrm>
            <a:off x="5638800" y="533400"/>
            <a:ext cx="162560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1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4" t="11250" r="13333" b="33749"/>
          <a:stretch>
            <a:fillRect/>
          </a:stretch>
        </p:blipFill>
        <p:spPr bwMode="auto">
          <a:xfrm>
            <a:off x="7315200" y="533400"/>
            <a:ext cx="162560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1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4" t="11250" r="13333" b="33749"/>
          <a:stretch>
            <a:fillRect/>
          </a:stretch>
        </p:blipFill>
        <p:spPr bwMode="auto">
          <a:xfrm>
            <a:off x="5562600" y="2514600"/>
            <a:ext cx="162560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2" name="Picture 1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4" t="11250" r="13333" b="33749"/>
          <a:stretch>
            <a:fillRect/>
          </a:stretch>
        </p:blipFill>
        <p:spPr bwMode="auto">
          <a:xfrm>
            <a:off x="7239000" y="2590800"/>
            <a:ext cx="162560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3" name="Picture 1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4" t="11250" r="13333" b="33749"/>
          <a:stretch>
            <a:fillRect/>
          </a:stretch>
        </p:blipFill>
        <p:spPr bwMode="auto">
          <a:xfrm>
            <a:off x="7315200" y="4648200"/>
            <a:ext cx="162560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4" name="Picture 1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4" t="11250" r="13333" b="33749"/>
          <a:stretch>
            <a:fillRect/>
          </a:stretch>
        </p:blipFill>
        <p:spPr bwMode="auto">
          <a:xfrm>
            <a:off x="5638800" y="4648200"/>
            <a:ext cx="1624013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40518E-7 C -0.00799 -0.0185 -0.0158 -0.03677 -0.02257 -0.05065 C -0.02935 -0.06452 -0.0316 -0.07285 -0.04098 -0.08256 C -0.05035 -0.09228 -0.06806 -0.10384 -0.079 -0.1087 C -0.08994 -0.11355 -0.09688 -0.11263 -0.10712 -0.1124 C -0.11737 -0.11216 -0.12952 -0.11055 -0.14098 -0.10685 C -0.15244 -0.10315 -0.16372 -0.09875 -0.17622 -0.08996 C -0.18872 -0.08118 -0.20105 -0.07285 -0.21563 -0.05435 C -0.23021 -0.03585 -0.24879 -0.00694 -0.26355 0.02081 C -0.2783 0.04857 -0.29289 0.07956 -0.30435 0.11263 C -0.3158 0.1457 -0.32466 0.18432 -0.33247 0.2197 C -0.34028 0.25509 -0.34862 0.29371 -0.35087 0.3247 C -0.35313 0.35569 -0.35122 0.37812 -0.34653 0.40541 C -0.34185 0.4327 -0.33421 0.46647 -0.32257 0.48797 C -0.31094 0.50948 -0.2948 0.52243 -0.27622 0.53469 C -0.25764 0.54695 -0.23143 0.56105 -0.21129 0.56105 C -0.19115 0.56105 -0.16928 0.54463 -0.15504 0.53469 C -0.1408 0.52475 -0.13403 0.51364 -0.12535 0.50092 C -0.11667 0.48821 -0.11112 0.47687 -0.10296 0.45791 C -0.0948 0.43895 -0.08143 0.41235 -0.07622 0.38668 C -0.07101 0.36101 -0.06997 0.33141 -0.07188 0.30412 C -0.07379 0.27683 -0.08021 0.24746 -0.08733 0.2234 C -0.09445 0.19935 -0.10157 0.17738 -0.11424 0.15957 C -0.12691 0.14177 -0.14601 0.12465 -0.16355 0.11633 C -0.18108 0.108 -0.20226 0.10615 -0.2198 0.10893 C -0.23733 0.1117 -0.25573 0.12257 -0.2691 0.13321 C -0.28247 0.14385 -0.28855 0.15402 -0.3 0.17276 C -0.31146 0.19149 -0.33178 0.23358 -0.3382 0.24584 " pathEditMode="relative" rAng="0" ptsTypes="aaaaaaaaaaaaaaaaaaaaaaaaaaaA">
                                      <p:cBhvr>
                                        <p:cTn id="6" dur="5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00" y="22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 flipH="1" flipV="1">
            <a:off x="683568" y="476672"/>
            <a:ext cx="2210435" cy="2500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1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3284984"/>
            <a:ext cx="1296144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3356992"/>
            <a:ext cx="1296144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3356992"/>
            <a:ext cx="1296144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3356992"/>
            <a:ext cx="1296144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3429000"/>
            <a:ext cx="1296144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5508104" y="1052736"/>
            <a:ext cx="93487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/>
              <a:t>6</a:t>
            </a:r>
          </a:p>
          <a:p>
            <a:endParaRPr lang="ru-RU" sz="4000" b="1" dirty="0" smtClean="0"/>
          </a:p>
          <a:p>
            <a:r>
              <a:rPr lang="ru-RU" sz="4000" b="1" dirty="0" smtClean="0"/>
              <a:t>1  5</a:t>
            </a:r>
            <a:endParaRPr lang="ru-RU" sz="4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164288" y="1124744"/>
            <a:ext cx="93487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6</a:t>
            </a:r>
          </a:p>
          <a:p>
            <a:endParaRPr lang="ru-RU" sz="4000" b="1" dirty="0" smtClean="0"/>
          </a:p>
          <a:p>
            <a:r>
              <a:rPr lang="ru-RU" sz="4000" b="1" dirty="0" smtClean="0"/>
              <a:t>5  1</a:t>
            </a:r>
            <a:endParaRPr lang="ru-RU" sz="4000" b="1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 flipH="1">
            <a:off x="5652120" y="1556792"/>
            <a:ext cx="288032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5940152" y="1484784"/>
            <a:ext cx="216024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>
            <a:off x="7308304" y="1628800"/>
            <a:ext cx="216024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7596336" y="1700808"/>
            <a:ext cx="216024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3256978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476672"/>
            <a:ext cx="3256978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131840" y="3573017"/>
            <a:ext cx="201622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6</a:t>
            </a:r>
          </a:p>
          <a:p>
            <a:pPr algn="ctr"/>
            <a:endParaRPr lang="ru-RU" sz="4400" b="1" dirty="0" smtClean="0"/>
          </a:p>
          <a:p>
            <a:r>
              <a:rPr lang="ru-RU" sz="4400" b="1" dirty="0" smtClean="0"/>
              <a:t>3         3                 </a:t>
            </a:r>
          </a:p>
          <a:p>
            <a:r>
              <a:rPr lang="ru-RU" sz="4400" b="1" dirty="0" smtClean="0"/>
              <a:t> </a:t>
            </a:r>
            <a:endParaRPr lang="ru-RU" sz="4400" b="1" dirty="0"/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3491880" y="4149080"/>
            <a:ext cx="648072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139952" y="4149080"/>
            <a:ext cx="504056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1547664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442397" flipV="1">
            <a:off x="672400" y="3486028"/>
            <a:ext cx="2810673" cy="2885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404664"/>
            <a:ext cx="1547664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404664"/>
            <a:ext cx="1547664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404664"/>
            <a:ext cx="1547664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5652120" y="3861048"/>
            <a:ext cx="1281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6</a:t>
            </a:r>
          </a:p>
          <a:p>
            <a:pPr algn="ctr"/>
            <a:endParaRPr lang="ru-RU" sz="4000" b="1" dirty="0" smtClean="0"/>
          </a:p>
          <a:p>
            <a:r>
              <a:rPr lang="ru-RU" sz="4000" b="1" dirty="0" smtClean="0"/>
              <a:t>4     2</a:t>
            </a:r>
            <a:endParaRPr lang="ru-RU" sz="4000" b="1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 flipH="1">
            <a:off x="5940152" y="4437112"/>
            <a:ext cx="288032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6372200" y="4437112"/>
            <a:ext cx="288032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452320" y="3717032"/>
            <a:ext cx="129614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6</a:t>
            </a:r>
          </a:p>
          <a:p>
            <a:endParaRPr lang="ru-RU" sz="4400" b="1" dirty="0" smtClean="0"/>
          </a:p>
          <a:p>
            <a:r>
              <a:rPr lang="ru-RU" sz="4400" b="1" dirty="0" smtClean="0"/>
              <a:t>2    4</a:t>
            </a:r>
            <a:endParaRPr lang="ru-RU" sz="4400" b="1" dirty="0"/>
          </a:p>
        </p:txBody>
      </p:sp>
      <p:cxnSp>
        <p:nvCxnSpPr>
          <p:cNvPr id="23" name="Прямая со стрелкой 22"/>
          <p:cNvCxnSpPr/>
          <p:nvPr/>
        </p:nvCxnSpPr>
        <p:spPr>
          <a:xfrm flipH="1">
            <a:off x="7668344" y="4221088"/>
            <a:ext cx="432048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8100392" y="4365104"/>
            <a:ext cx="432048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555776" cy="19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218650">
            <a:off x="4459279" y="383622"/>
            <a:ext cx="1832656" cy="1391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404664"/>
            <a:ext cx="1872208" cy="1340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218650">
            <a:off x="693637" y="2733483"/>
            <a:ext cx="1832656" cy="1584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339936">
            <a:off x="2534674" y="2842474"/>
            <a:ext cx="1682083" cy="141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166564">
            <a:off x="4216587" y="2909085"/>
            <a:ext cx="2123728" cy="1352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Овал 8"/>
          <p:cNvSpPr/>
          <p:nvPr/>
        </p:nvSpPr>
        <p:spPr>
          <a:xfrm>
            <a:off x="827584" y="620688"/>
            <a:ext cx="792088" cy="72008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5004048" y="692696"/>
            <a:ext cx="648072" cy="648072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059832" y="764704"/>
            <a:ext cx="648072" cy="57606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2987824" y="3284984"/>
            <a:ext cx="720080" cy="410344"/>
          </a:xfrm>
          <a:prstGeom prst="triangl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1331640" y="3212976"/>
            <a:ext cx="720080" cy="410344"/>
          </a:xfrm>
          <a:prstGeom prst="triangl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5076056" y="3356992"/>
            <a:ext cx="720080" cy="410344"/>
          </a:xfrm>
          <a:prstGeom prst="triangl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3203848" y="4797152"/>
            <a:ext cx="17347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3+3=6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555776" cy="1916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218650">
            <a:off x="548737" y="2661524"/>
            <a:ext cx="1832656" cy="1568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476672"/>
            <a:ext cx="1728192" cy="1340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218650">
            <a:off x="6382267" y="2733482"/>
            <a:ext cx="1832656" cy="1584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339936">
            <a:off x="2534674" y="2842474"/>
            <a:ext cx="1682083" cy="141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166564">
            <a:off x="4216587" y="2909085"/>
            <a:ext cx="2123728" cy="1352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Овал 8"/>
          <p:cNvSpPr/>
          <p:nvPr/>
        </p:nvSpPr>
        <p:spPr>
          <a:xfrm>
            <a:off x="899592" y="620688"/>
            <a:ext cx="792088" cy="72008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1187624" y="3140968"/>
            <a:ext cx="648072" cy="648072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059832" y="836712"/>
            <a:ext cx="648072" cy="57606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2987824" y="3284984"/>
            <a:ext cx="720080" cy="410344"/>
          </a:xfrm>
          <a:prstGeom prst="triangl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6948264" y="3356992"/>
            <a:ext cx="720080" cy="410344"/>
          </a:xfrm>
          <a:prstGeom prst="triangl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5076056" y="3356992"/>
            <a:ext cx="720080" cy="410344"/>
          </a:xfrm>
          <a:prstGeom prst="triangl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3203848" y="5013176"/>
            <a:ext cx="17347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2+4=6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2" y="144462"/>
            <a:ext cx="2411313" cy="1772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218650">
            <a:off x="1811147" y="2430676"/>
            <a:ext cx="1832656" cy="1568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420888"/>
            <a:ext cx="1529609" cy="148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218650">
            <a:off x="3610466" y="2414782"/>
            <a:ext cx="1832656" cy="1584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339936">
            <a:off x="5395447" y="2560840"/>
            <a:ext cx="1682083" cy="141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166564">
            <a:off x="7020272" y="2564904"/>
            <a:ext cx="2123728" cy="1352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Овал 8"/>
          <p:cNvSpPr/>
          <p:nvPr/>
        </p:nvSpPr>
        <p:spPr>
          <a:xfrm>
            <a:off x="899592" y="620688"/>
            <a:ext cx="792088" cy="72008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339752" y="2924944"/>
            <a:ext cx="648072" cy="648072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683568" y="2996952"/>
            <a:ext cx="648072" cy="57606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4211960" y="3068960"/>
            <a:ext cx="720080" cy="410344"/>
          </a:xfrm>
          <a:prstGeom prst="triangl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5868144" y="3068960"/>
            <a:ext cx="720080" cy="410344"/>
          </a:xfrm>
          <a:prstGeom prst="triangl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7812360" y="3068960"/>
            <a:ext cx="720080" cy="410344"/>
          </a:xfrm>
          <a:prstGeom prst="triangl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3203848" y="4725144"/>
            <a:ext cx="17347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1+4=5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43</Words>
  <Application>Microsoft Office PowerPoint</Application>
  <PresentationFormat>Экран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Число и цифра 6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Никита</dc:creator>
  <cp:lastModifiedBy>Анжелика</cp:lastModifiedBy>
  <cp:revision>22</cp:revision>
  <dcterms:created xsi:type="dcterms:W3CDTF">2012-10-22T14:06:38Z</dcterms:created>
  <dcterms:modified xsi:type="dcterms:W3CDTF">2014-12-22T17:37:49Z</dcterms:modified>
</cp:coreProperties>
</file>