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84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9B8E8-7891-4610-B219-AAD4140676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shkolu.ru/content/media/pic/std/2000000/1205000/1204773-55cc62d3b152340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androidforums.ru/uploads/monthly_08_2010/post-4379-1281031758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004.radikal.ru/i206/1001/00/6253005978c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davidrothassociates.co.uk/images/learning-difficulties.jpg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matema.ucoz.ru/sol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g1.liveinternet.ru/images/attach/c/0/51/896/51896887_Prezentaciya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roki.net/docnach/docnach114/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mageholder.ru/kf/3fdca2938646_1043B/image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roshkolu.ru/content/media/pic/std/2000000/1205000/1204773-55cc62d3b15234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/>
          <a:lstStyle/>
          <a:p>
            <a:pPr algn="ctr"/>
            <a:r>
              <a:rPr lang="ru-RU" dirty="0" smtClean="0"/>
              <a:t>Урок математики</a:t>
            </a:r>
            <a:br>
              <a:rPr lang="ru-RU" dirty="0" smtClean="0"/>
            </a:br>
            <a:r>
              <a:rPr lang="ru-RU" dirty="0" smtClean="0"/>
              <a:t>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</a:t>
            </a:r>
            <a:r>
              <a:rPr lang="ru-RU" dirty="0" smtClean="0">
                <a:solidFill>
                  <a:schemeClr val="tx1"/>
                </a:solidFill>
              </a:rPr>
              <a:t>СОШ № </a:t>
            </a:r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Бабаянц</a:t>
            </a:r>
            <a:r>
              <a:rPr lang="ru-RU" dirty="0" smtClean="0">
                <a:solidFill>
                  <a:schemeClr val="tx1"/>
                </a:solidFill>
              </a:rPr>
              <a:t> А.А.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724128" y="522920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16216" y="4293096"/>
            <a:ext cx="8640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80312" y="357301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028384" y="2708920"/>
            <a:ext cx="9716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60032" y="5733256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5936" y="5733256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87824" y="494116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51720" y="41490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5616" y="335699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3528" y="2564904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Расположи по порядку</a:t>
            </a:r>
            <a:endParaRPr lang="ru-RU" dirty="0"/>
          </a:p>
        </p:txBody>
      </p:sp>
      <p:pic>
        <p:nvPicPr>
          <p:cNvPr id="3076" name="Picture 4" descr="http://im5-tub-ru.yandex.net/i?id=414571197-0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2396426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420888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212976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005064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79715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58924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5085184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414908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3501008"/>
            <a:ext cx="519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2564904"/>
            <a:ext cx="97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558924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СОБЕРИ ФИГУРУ ИЗ ЧАСТЕЙ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852936"/>
            <a:ext cx="8092008" cy="3227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а 10 из 565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83169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Оцени свою работу на уроке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3573016"/>
            <a:ext cx="2592288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Я молодец!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а 173 из 11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3024336" cy="3024336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30151459-1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1607815" cy="1681457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084168" y="3284984"/>
            <a:ext cx="3059832" cy="1440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затруднения,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ещё над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поработать.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Картинка 15 из 317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44824"/>
            <a:ext cx="2160239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ru-RU" dirty="0" smtClean="0"/>
              <a:t>      ДАВАЙ ПОСЧИТАЕМ!</a:t>
            </a:r>
            <a:endParaRPr lang="ru-RU" dirty="0"/>
          </a:p>
        </p:txBody>
      </p:sp>
      <p:pic>
        <p:nvPicPr>
          <p:cNvPr id="4" name="Picture 4" descr="Картинка 173 из 281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512167" cy="1097953"/>
          </a:xfrm>
          <a:prstGeom prst="rect">
            <a:avLst/>
          </a:prstGeom>
          <a:noFill/>
        </p:spPr>
      </p:pic>
      <p:pic>
        <p:nvPicPr>
          <p:cNvPr id="13318" name="Picture 6" descr="Картинка 23 из 2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412776"/>
            <a:ext cx="6768752" cy="44201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3305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6804" name="Picture 4" descr="Картинка 16 из 125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40960" cy="61954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2008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ВСЕГО ЛЯГУШАТ?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</a:blip>
          <a:stretch>
            <a:fillRect/>
          </a:stretch>
        </p:blipFill>
        <p:spPr bwMode="auto">
          <a:xfrm>
            <a:off x="651904" y="2731142"/>
            <a:ext cx="7992591" cy="21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http://im5-tub-ru.yandex.net/i?id=141084186-3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982216" cy="16742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8000"/>
          </a:blip>
          <a:srcRect/>
          <a:stretch>
            <a:fillRect/>
          </a:stretch>
        </p:blipFill>
        <p:spPr bwMode="auto">
          <a:xfrm>
            <a:off x="539552" y="2204864"/>
            <a:ext cx="810192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4644008" y="1484784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chemeClr val="tx2"/>
                </a:solidFill>
              </a:rPr>
              <a:t> </a:t>
            </a:r>
            <a:endParaRPr lang="ru-RU" sz="960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43200" y="980728"/>
            <a:ext cx="72008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А СКОЛЬКО ПТИЧЕК?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899592" y="404664"/>
            <a:ext cx="77724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Найди пропущенное число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CRTN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376488" cy="2376488"/>
          </a:xfrm>
          <a:prstGeom prst="rect">
            <a:avLst/>
          </a:prstGeom>
          <a:noFill/>
        </p:spPr>
      </p:pic>
      <p:pic>
        <p:nvPicPr>
          <p:cNvPr id="4" name="Picture 7" descr="24_b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1700213"/>
            <a:ext cx="2382837" cy="2222500"/>
          </a:xfrm>
          <a:prstGeom prst="rect">
            <a:avLst/>
          </a:prstGeom>
          <a:noFill/>
        </p:spPr>
      </p:pic>
      <p:pic>
        <p:nvPicPr>
          <p:cNvPr id="5" name="Picture 6" descr="WOODP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556792"/>
            <a:ext cx="1811337" cy="2880221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1560" y="4365104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19672" y="5157192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27784" y="4365104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35896" y="5157192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44008" y="4365104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52120" y="5229200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660232" y="4365104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40352" y="5229200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8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27785" y="2852936"/>
            <a:ext cx="504055" cy="5760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24129" y="2708920"/>
            <a:ext cx="576064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172400" y="2276872"/>
            <a:ext cx="504056" cy="5040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475656" y="4797152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491880" y="4797152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5580112" y="4869160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7524328" y="4869160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2483768" y="5373216"/>
            <a:ext cx="36004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4644008" y="5373216"/>
            <a:ext cx="36004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6588224" y="5301208"/>
            <a:ext cx="36004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785813" y="642938"/>
            <a:ext cx="957262" cy="5572125"/>
          </a:xfrm>
          <a:custGeom>
            <a:avLst/>
            <a:gdLst>
              <a:gd name="connsiteX0" fmla="*/ 0 w 956930"/>
              <a:gd name="connsiteY0" fmla="*/ 5571460 h 5571460"/>
              <a:gd name="connsiteX1" fmla="*/ 42530 w 956930"/>
              <a:gd name="connsiteY1" fmla="*/ 5507665 h 5571460"/>
              <a:gd name="connsiteX2" fmla="*/ 85060 w 956930"/>
              <a:gd name="connsiteY2" fmla="*/ 5337544 h 5571460"/>
              <a:gd name="connsiteX3" fmla="*/ 127590 w 956930"/>
              <a:gd name="connsiteY3" fmla="*/ 5273749 h 5571460"/>
              <a:gd name="connsiteX4" fmla="*/ 148856 w 956930"/>
              <a:gd name="connsiteY4" fmla="*/ 4635795 h 5571460"/>
              <a:gd name="connsiteX5" fmla="*/ 170121 w 956930"/>
              <a:gd name="connsiteY5" fmla="*/ 4572000 h 5571460"/>
              <a:gd name="connsiteX6" fmla="*/ 191386 w 956930"/>
              <a:gd name="connsiteY6" fmla="*/ 4189228 h 5571460"/>
              <a:gd name="connsiteX7" fmla="*/ 233916 w 956930"/>
              <a:gd name="connsiteY7" fmla="*/ 3870251 h 5571460"/>
              <a:gd name="connsiteX8" fmla="*/ 255181 w 956930"/>
              <a:gd name="connsiteY8" fmla="*/ 3381153 h 5571460"/>
              <a:gd name="connsiteX9" fmla="*/ 276446 w 956930"/>
              <a:gd name="connsiteY9" fmla="*/ 3317358 h 5571460"/>
              <a:gd name="connsiteX10" fmla="*/ 318976 w 956930"/>
              <a:gd name="connsiteY10" fmla="*/ 3040911 h 5571460"/>
              <a:gd name="connsiteX11" fmla="*/ 361507 w 956930"/>
              <a:gd name="connsiteY11" fmla="*/ 2934586 h 5571460"/>
              <a:gd name="connsiteX12" fmla="*/ 382772 w 956930"/>
              <a:gd name="connsiteY12" fmla="*/ 2870790 h 5571460"/>
              <a:gd name="connsiteX13" fmla="*/ 404037 w 956930"/>
              <a:gd name="connsiteY13" fmla="*/ 2700670 h 5571460"/>
              <a:gd name="connsiteX14" fmla="*/ 446567 w 956930"/>
              <a:gd name="connsiteY14" fmla="*/ 2636874 h 5571460"/>
              <a:gd name="connsiteX15" fmla="*/ 510363 w 956930"/>
              <a:gd name="connsiteY15" fmla="*/ 2445488 h 5571460"/>
              <a:gd name="connsiteX16" fmla="*/ 552893 w 956930"/>
              <a:gd name="connsiteY16" fmla="*/ 2275367 h 5571460"/>
              <a:gd name="connsiteX17" fmla="*/ 574158 w 956930"/>
              <a:gd name="connsiteY17" fmla="*/ 1913860 h 5571460"/>
              <a:gd name="connsiteX18" fmla="*/ 595423 w 956930"/>
              <a:gd name="connsiteY18" fmla="*/ 1850065 h 5571460"/>
              <a:gd name="connsiteX19" fmla="*/ 659218 w 956930"/>
              <a:gd name="connsiteY19" fmla="*/ 1488558 h 5571460"/>
              <a:gd name="connsiteX20" fmla="*/ 680483 w 956930"/>
              <a:gd name="connsiteY20" fmla="*/ 1105786 h 5571460"/>
              <a:gd name="connsiteX21" fmla="*/ 723014 w 956930"/>
              <a:gd name="connsiteY21" fmla="*/ 765544 h 5571460"/>
              <a:gd name="connsiteX22" fmla="*/ 744279 w 956930"/>
              <a:gd name="connsiteY22" fmla="*/ 510363 h 5571460"/>
              <a:gd name="connsiteX23" fmla="*/ 765544 w 956930"/>
              <a:gd name="connsiteY23" fmla="*/ 446567 h 5571460"/>
              <a:gd name="connsiteX24" fmla="*/ 786809 w 956930"/>
              <a:gd name="connsiteY24" fmla="*/ 318976 h 5571460"/>
              <a:gd name="connsiteX25" fmla="*/ 829339 w 956930"/>
              <a:gd name="connsiteY25" fmla="*/ 191386 h 5571460"/>
              <a:gd name="connsiteX26" fmla="*/ 914400 w 956930"/>
              <a:gd name="connsiteY26" fmla="*/ 63795 h 5571460"/>
              <a:gd name="connsiteX27" fmla="*/ 956930 w 956930"/>
              <a:gd name="connsiteY27" fmla="*/ 0 h 5571460"/>
              <a:gd name="connsiteX28" fmla="*/ 935665 w 956930"/>
              <a:gd name="connsiteY28" fmla="*/ 1148316 h 5571460"/>
              <a:gd name="connsiteX29" fmla="*/ 914400 w 956930"/>
              <a:gd name="connsiteY29" fmla="*/ 1212111 h 5571460"/>
              <a:gd name="connsiteX30" fmla="*/ 871869 w 956930"/>
              <a:gd name="connsiteY30" fmla="*/ 1424763 h 5571460"/>
              <a:gd name="connsiteX31" fmla="*/ 829339 w 956930"/>
              <a:gd name="connsiteY31" fmla="*/ 1488558 h 5571460"/>
              <a:gd name="connsiteX32" fmla="*/ 765544 w 956930"/>
              <a:gd name="connsiteY32" fmla="*/ 1743739 h 5571460"/>
              <a:gd name="connsiteX33" fmla="*/ 744279 w 956930"/>
              <a:gd name="connsiteY33" fmla="*/ 2105246 h 5571460"/>
              <a:gd name="connsiteX34" fmla="*/ 701749 w 956930"/>
              <a:gd name="connsiteY34" fmla="*/ 2275367 h 5571460"/>
              <a:gd name="connsiteX35" fmla="*/ 680483 w 956930"/>
              <a:gd name="connsiteY35" fmla="*/ 3083442 h 5571460"/>
              <a:gd name="connsiteX36" fmla="*/ 637953 w 956930"/>
              <a:gd name="connsiteY36" fmla="*/ 3211032 h 5571460"/>
              <a:gd name="connsiteX37" fmla="*/ 616688 w 956930"/>
              <a:gd name="connsiteY37" fmla="*/ 3296093 h 5571460"/>
              <a:gd name="connsiteX38" fmla="*/ 574158 w 956930"/>
              <a:gd name="connsiteY38" fmla="*/ 3359888 h 5571460"/>
              <a:gd name="connsiteX39" fmla="*/ 531628 w 956930"/>
              <a:gd name="connsiteY39" fmla="*/ 3487479 h 5571460"/>
              <a:gd name="connsiteX40" fmla="*/ 510363 w 956930"/>
              <a:gd name="connsiteY40" fmla="*/ 3551274 h 5571460"/>
              <a:gd name="connsiteX41" fmla="*/ 467832 w 956930"/>
              <a:gd name="connsiteY41" fmla="*/ 3700130 h 5571460"/>
              <a:gd name="connsiteX42" fmla="*/ 446567 w 956930"/>
              <a:gd name="connsiteY42" fmla="*/ 3848986 h 5571460"/>
              <a:gd name="connsiteX43" fmla="*/ 425302 w 956930"/>
              <a:gd name="connsiteY43" fmla="*/ 4380614 h 5571460"/>
              <a:gd name="connsiteX44" fmla="*/ 382772 w 956930"/>
              <a:gd name="connsiteY44" fmla="*/ 4508204 h 5571460"/>
              <a:gd name="connsiteX45" fmla="*/ 361507 w 956930"/>
              <a:gd name="connsiteY45" fmla="*/ 4572000 h 5571460"/>
              <a:gd name="connsiteX46" fmla="*/ 340242 w 956930"/>
              <a:gd name="connsiteY46" fmla="*/ 4635795 h 5571460"/>
              <a:gd name="connsiteX47" fmla="*/ 318976 w 956930"/>
              <a:gd name="connsiteY47" fmla="*/ 4699590 h 5571460"/>
              <a:gd name="connsiteX48" fmla="*/ 276446 w 956930"/>
              <a:gd name="connsiteY48" fmla="*/ 4890976 h 5571460"/>
              <a:gd name="connsiteX49" fmla="*/ 255181 w 956930"/>
              <a:gd name="connsiteY49" fmla="*/ 4954772 h 5571460"/>
              <a:gd name="connsiteX50" fmla="*/ 191386 w 956930"/>
              <a:gd name="connsiteY50" fmla="*/ 5167423 h 5571460"/>
              <a:gd name="connsiteX51" fmla="*/ 170121 w 956930"/>
              <a:gd name="connsiteY51" fmla="*/ 5231218 h 5571460"/>
              <a:gd name="connsiteX52" fmla="*/ 127590 w 956930"/>
              <a:gd name="connsiteY52" fmla="*/ 5273749 h 5571460"/>
              <a:gd name="connsiteX53" fmla="*/ 106325 w 956930"/>
              <a:gd name="connsiteY53" fmla="*/ 5337544 h 5571460"/>
              <a:gd name="connsiteX54" fmla="*/ 63795 w 956930"/>
              <a:gd name="connsiteY54" fmla="*/ 5401339 h 5571460"/>
              <a:gd name="connsiteX55" fmla="*/ 42530 w 956930"/>
              <a:gd name="connsiteY55" fmla="*/ 5507665 h 55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56930" h="5571460">
                <a:moveTo>
                  <a:pt x="0" y="5571460"/>
                </a:moveTo>
                <a:cubicBezTo>
                  <a:pt x="14177" y="5550195"/>
                  <a:pt x="33556" y="5531595"/>
                  <a:pt x="42530" y="5507665"/>
                </a:cubicBezTo>
                <a:cubicBezTo>
                  <a:pt x="78927" y="5410607"/>
                  <a:pt x="45707" y="5416249"/>
                  <a:pt x="85060" y="5337544"/>
                </a:cubicBezTo>
                <a:cubicBezTo>
                  <a:pt x="96490" y="5314685"/>
                  <a:pt x="113413" y="5295014"/>
                  <a:pt x="127590" y="5273749"/>
                </a:cubicBezTo>
                <a:cubicBezTo>
                  <a:pt x="134679" y="5061098"/>
                  <a:pt x="135984" y="4848175"/>
                  <a:pt x="148856" y="4635795"/>
                </a:cubicBezTo>
                <a:cubicBezTo>
                  <a:pt x="150212" y="4613421"/>
                  <a:pt x="167996" y="4594314"/>
                  <a:pt x="170121" y="4572000"/>
                </a:cubicBezTo>
                <a:cubicBezTo>
                  <a:pt x="182236" y="4444788"/>
                  <a:pt x="182886" y="4316732"/>
                  <a:pt x="191386" y="4189228"/>
                </a:cubicBezTo>
                <a:cubicBezTo>
                  <a:pt x="208731" y="3929053"/>
                  <a:pt x="187178" y="4010466"/>
                  <a:pt x="233916" y="3870251"/>
                </a:cubicBezTo>
                <a:cubicBezTo>
                  <a:pt x="241004" y="3707218"/>
                  <a:pt x="242665" y="3543859"/>
                  <a:pt x="255181" y="3381153"/>
                </a:cubicBezTo>
                <a:cubicBezTo>
                  <a:pt x="256900" y="3358804"/>
                  <a:pt x="272436" y="3339412"/>
                  <a:pt x="276446" y="3317358"/>
                </a:cubicBezTo>
                <a:cubicBezTo>
                  <a:pt x="292407" y="3229572"/>
                  <a:pt x="292693" y="3128519"/>
                  <a:pt x="318976" y="3040911"/>
                </a:cubicBezTo>
                <a:cubicBezTo>
                  <a:pt x="329945" y="3004349"/>
                  <a:pt x="348104" y="2970327"/>
                  <a:pt x="361507" y="2934586"/>
                </a:cubicBezTo>
                <a:cubicBezTo>
                  <a:pt x="369378" y="2913598"/>
                  <a:pt x="375684" y="2892055"/>
                  <a:pt x="382772" y="2870790"/>
                </a:cubicBezTo>
                <a:cubicBezTo>
                  <a:pt x="389860" y="2814083"/>
                  <a:pt x="389000" y="2755804"/>
                  <a:pt x="404037" y="2700670"/>
                </a:cubicBezTo>
                <a:cubicBezTo>
                  <a:pt x="410762" y="2676013"/>
                  <a:pt x="436737" y="2660466"/>
                  <a:pt x="446567" y="2636874"/>
                </a:cubicBezTo>
                <a:cubicBezTo>
                  <a:pt x="472431" y="2574801"/>
                  <a:pt x="494053" y="2510726"/>
                  <a:pt x="510363" y="2445488"/>
                </a:cubicBezTo>
                <a:lnTo>
                  <a:pt x="552893" y="2275367"/>
                </a:lnTo>
                <a:cubicBezTo>
                  <a:pt x="559981" y="2154865"/>
                  <a:pt x="562147" y="2033972"/>
                  <a:pt x="574158" y="1913860"/>
                </a:cubicBezTo>
                <a:cubicBezTo>
                  <a:pt x="576388" y="1891556"/>
                  <a:pt x="591528" y="1872139"/>
                  <a:pt x="595423" y="1850065"/>
                </a:cubicBezTo>
                <a:cubicBezTo>
                  <a:pt x="663973" y="1461613"/>
                  <a:pt x="601143" y="1662782"/>
                  <a:pt x="659218" y="1488558"/>
                </a:cubicBezTo>
                <a:cubicBezTo>
                  <a:pt x="666306" y="1360967"/>
                  <a:pt x="672256" y="1233308"/>
                  <a:pt x="680483" y="1105786"/>
                </a:cubicBezTo>
                <a:cubicBezTo>
                  <a:pt x="698871" y="820783"/>
                  <a:pt x="673638" y="913672"/>
                  <a:pt x="723014" y="765544"/>
                </a:cubicBezTo>
                <a:cubicBezTo>
                  <a:pt x="730102" y="680484"/>
                  <a:pt x="732998" y="594969"/>
                  <a:pt x="744279" y="510363"/>
                </a:cubicBezTo>
                <a:cubicBezTo>
                  <a:pt x="747242" y="488144"/>
                  <a:pt x="760681" y="468449"/>
                  <a:pt x="765544" y="446567"/>
                </a:cubicBezTo>
                <a:cubicBezTo>
                  <a:pt x="774897" y="404477"/>
                  <a:pt x="776352" y="360806"/>
                  <a:pt x="786809" y="318976"/>
                </a:cubicBezTo>
                <a:cubicBezTo>
                  <a:pt x="797682" y="275484"/>
                  <a:pt x="804471" y="228687"/>
                  <a:pt x="829339" y="191386"/>
                </a:cubicBezTo>
                <a:lnTo>
                  <a:pt x="914400" y="63795"/>
                </a:lnTo>
                <a:lnTo>
                  <a:pt x="956930" y="0"/>
                </a:lnTo>
                <a:cubicBezTo>
                  <a:pt x="949842" y="382772"/>
                  <a:pt x="949090" y="765714"/>
                  <a:pt x="935665" y="1148316"/>
                </a:cubicBezTo>
                <a:cubicBezTo>
                  <a:pt x="934879" y="1170717"/>
                  <a:pt x="919440" y="1190270"/>
                  <a:pt x="914400" y="1212111"/>
                </a:cubicBezTo>
                <a:cubicBezTo>
                  <a:pt x="898145" y="1282548"/>
                  <a:pt x="911967" y="1364616"/>
                  <a:pt x="871869" y="1424763"/>
                </a:cubicBezTo>
                <a:cubicBezTo>
                  <a:pt x="857692" y="1446028"/>
                  <a:pt x="839719" y="1465203"/>
                  <a:pt x="829339" y="1488558"/>
                </a:cubicBezTo>
                <a:cubicBezTo>
                  <a:pt x="784408" y="1589654"/>
                  <a:pt x="783376" y="1636750"/>
                  <a:pt x="765544" y="1743739"/>
                </a:cubicBezTo>
                <a:cubicBezTo>
                  <a:pt x="758456" y="1864241"/>
                  <a:pt x="758661" y="1985395"/>
                  <a:pt x="744279" y="2105246"/>
                </a:cubicBezTo>
                <a:cubicBezTo>
                  <a:pt x="737315" y="2163282"/>
                  <a:pt x="701749" y="2275367"/>
                  <a:pt x="701749" y="2275367"/>
                </a:cubicBezTo>
                <a:cubicBezTo>
                  <a:pt x="694660" y="2544725"/>
                  <a:pt x="698812" y="2814615"/>
                  <a:pt x="680483" y="3083442"/>
                </a:cubicBezTo>
                <a:cubicBezTo>
                  <a:pt x="677433" y="3128169"/>
                  <a:pt x="648826" y="3167540"/>
                  <a:pt x="637953" y="3211032"/>
                </a:cubicBezTo>
                <a:cubicBezTo>
                  <a:pt x="630865" y="3239386"/>
                  <a:pt x="628201" y="3269230"/>
                  <a:pt x="616688" y="3296093"/>
                </a:cubicBezTo>
                <a:cubicBezTo>
                  <a:pt x="606621" y="3319584"/>
                  <a:pt x="584538" y="3336533"/>
                  <a:pt x="574158" y="3359888"/>
                </a:cubicBezTo>
                <a:cubicBezTo>
                  <a:pt x="555951" y="3400855"/>
                  <a:pt x="545805" y="3444949"/>
                  <a:pt x="531628" y="3487479"/>
                </a:cubicBezTo>
                <a:cubicBezTo>
                  <a:pt x="524540" y="3508744"/>
                  <a:pt x="515800" y="3529528"/>
                  <a:pt x="510363" y="3551274"/>
                </a:cubicBezTo>
                <a:cubicBezTo>
                  <a:pt x="483660" y="3658081"/>
                  <a:pt x="498339" y="3608608"/>
                  <a:pt x="467832" y="3700130"/>
                </a:cubicBezTo>
                <a:cubicBezTo>
                  <a:pt x="460744" y="3749749"/>
                  <a:pt x="449694" y="3798961"/>
                  <a:pt x="446567" y="3848986"/>
                </a:cubicBezTo>
                <a:cubicBezTo>
                  <a:pt x="435504" y="4025992"/>
                  <a:pt x="442385" y="4204088"/>
                  <a:pt x="425302" y="4380614"/>
                </a:cubicBezTo>
                <a:cubicBezTo>
                  <a:pt x="420984" y="4425236"/>
                  <a:pt x="396949" y="4465674"/>
                  <a:pt x="382772" y="4508204"/>
                </a:cubicBezTo>
                <a:lnTo>
                  <a:pt x="361507" y="4572000"/>
                </a:lnTo>
                <a:lnTo>
                  <a:pt x="340242" y="4635795"/>
                </a:lnTo>
                <a:cubicBezTo>
                  <a:pt x="333153" y="4657060"/>
                  <a:pt x="323372" y="4677610"/>
                  <a:pt x="318976" y="4699590"/>
                </a:cubicBezTo>
                <a:cubicBezTo>
                  <a:pt x="304358" y="4772678"/>
                  <a:pt x="296467" y="4820901"/>
                  <a:pt x="276446" y="4890976"/>
                </a:cubicBezTo>
                <a:cubicBezTo>
                  <a:pt x="270288" y="4912529"/>
                  <a:pt x="261339" y="4933219"/>
                  <a:pt x="255181" y="4954772"/>
                </a:cubicBezTo>
                <a:cubicBezTo>
                  <a:pt x="190907" y="5179731"/>
                  <a:pt x="292452" y="4864223"/>
                  <a:pt x="191386" y="5167423"/>
                </a:cubicBezTo>
                <a:cubicBezTo>
                  <a:pt x="184298" y="5188688"/>
                  <a:pt x="185971" y="5215368"/>
                  <a:pt x="170121" y="5231218"/>
                </a:cubicBezTo>
                <a:lnTo>
                  <a:pt x="127590" y="5273749"/>
                </a:lnTo>
                <a:cubicBezTo>
                  <a:pt x="120502" y="5295014"/>
                  <a:pt x="116349" y="5317495"/>
                  <a:pt x="106325" y="5337544"/>
                </a:cubicBezTo>
                <a:cubicBezTo>
                  <a:pt x="94895" y="5360403"/>
                  <a:pt x="75225" y="5378480"/>
                  <a:pt x="63795" y="5401339"/>
                </a:cubicBezTo>
                <a:cubicBezTo>
                  <a:pt x="38047" y="5452835"/>
                  <a:pt x="42530" y="5459004"/>
                  <a:pt x="42530" y="5507665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1" name="Полилиния 20"/>
          <p:cNvSpPr/>
          <p:nvPr/>
        </p:nvSpPr>
        <p:spPr>
          <a:xfrm>
            <a:off x="2857500" y="3000375"/>
            <a:ext cx="1044575" cy="3060700"/>
          </a:xfrm>
          <a:custGeom>
            <a:avLst/>
            <a:gdLst>
              <a:gd name="connsiteX0" fmla="*/ 1045253 w 1045253"/>
              <a:gd name="connsiteY0" fmla="*/ 3060116 h 3060116"/>
              <a:gd name="connsiteX1" fmla="*/ 960193 w 1045253"/>
              <a:gd name="connsiteY1" fmla="*/ 2868730 h 3060116"/>
              <a:gd name="connsiteX2" fmla="*/ 896397 w 1045253"/>
              <a:gd name="connsiteY2" fmla="*/ 2656079 h 3060116"/>
              <a:gd name="connsiteX3" fmla="*/ 853867 w 1045253"/>
              <a:gd name="connsiteY3" fmla="*/ 2528488 h 3060116"/>
              <a:gd name="connsiteX4" fmla="*/ 768806 w 1045253"/>
              <a:gd name="connsiteY4" fmla="*/ 2400897 h 3060116"/>
              <a:gd name="connsiteX5" fmla="*/ 726276 w 1045253"/>
              <a:gd name="connsiteY5" fmla="*/ 2337102 h 3060116"/>
              <a:gd name="connsiteX6" fmla="*/ 662481 w 1045253"/>
              <a:gd name="connsiteY6" fmla="*/ 2230776 h 3060116"/>
              <a:gd name="connsiteX7" fmla="*/ 556155 w 1045253"/>
              <a:gd name="connsiteY7" fmla="*/ 2039390 h 3060116"/>
              <a:gd name="connsiteX8" fmla="*/ 513625 w 1045253"/>
              <a:gd name="connsiteY8" fmla="*/ 1975595 h 3060116"/>
              <a:gd name="connsiteX9" fmla="*/ 471095 w 1045253"/>
              <a:gd name="connsiteY9" fmla="*/ 1911800 h 3060116"/>
              <a:gd name="connsiteX10" fmla="*/ 449830 w 1045253"/>
              <a:gd name="connsiteY10" fmla="*/ 1826739 h 3060116"/>
              <a:gd name="connsiteX11" fmla="*/ 364769 w 1045253"/>
              <a:gd name="connsiteY11" fmla="*/ 1699148 h 3060116"/>
              <a:gd name="connsiteX12" fmla="*/ 279709 w 1045253"/>
              <a:gd name="connsiteY12" fmla="*/ 1507762 h 3060116"/>
              <a:gd name="connsiteX13" fmla="*/ 215913 w 1045253"/>
              <a:gd name="connsiteY13" fmla="*/ 1295111 h 3060116"/>
              <a:gd name="connsiteX14" fmla="*/ 194648 w 1045253"/>
              <a:gd name="connsiteY14" fmla="*/ 1231316 h 3060116"/>
              <a:gd name="connsiteX15" fmla="*/ 173383 w 1045253"/>
              <a:gd name="connsiteY15" fmla="*/ 1167521 h 3060116"/>
              <a:gd name="connsiteX16" fmla="*/ 130853 w 1045253"/>
              <a:gd name="connsiteY16" fmla="*/ 954869 h 3060116"/>
              <a:gd name="connsiteX17" fmla="*/ 109588 w 1045253"/>
              <a:gd name="connsiteY17" fmla="*/ 848544 h 3060116"/>
              <a:gd name="connsiteX18" fmla="*/ 88323 w 1045253"/>
              <a:gd name="connsiteY18" fmla="*/ 763483 h 3060116"/>
              <a:gd name="connsiteX19" fmla="*/ 67058 w 1045253"/>
              <a:gd name="connsiteY19" fmla="*/ 614628 h 3060116"/>
              <a:gd name="connsiteX20" fmla="*/ 45793 w 1045253"/>
              <a:gd name="connsiteY20" fmla="*/ 550832 h 3060116"/>
              <a:gd name="connsiteX21" fmla="*/ 3262 w 1045253"/>
              <a:gd name="connsiteY21" fmla="*/ 274386 h 3060116"/>
              <a:gd name="connsiteX22" fmla="*/ 24527 w 1045253"/>
              <a:gd name="connsiteY22" fmla="*/ 19204 h 3060116"/>
              <a:gd name="connsiteX23" fmla="*/ 67058 w 1045253"/>
              <a:gd name="connsiteY23" fmla="*/ 61734 h 3060116"/>
              <a:gd name="connsiteX24" fmla="*/ 109588 w 1045253"/>
              <a:gd name="connsiteY24" fmla="*/ 125530 h 3060116"/>
              <a:gd name="connsiteX25" fmla="*/ 152118 w 1045253"/>
              <a:gd name="connsiteY25" fmla="*/ 295651 h 3060116"/>
              <a:gd name="connsiteX26" fmla="*/ 237179 w 1045253"/>
              <a:gd name="connsiteY26" fmla="*/ 529567 h 3060116"/>
              <a:gd name="connsiteX27" fmla="*/ 279709 w 1045253"/>
              <a:gd name="connsiteY27" fmla="*/ 657158 h 3060116"/>
              <a:gd name="connsiteX28" fmla="*/ 407300 w 1045253"/>
              <a:gd name="connsiteY28" fmla="*/ 827279 h 3060116"/>
              <a:gd name="connsiteX29" fmla="*/ 428565 w 1045253"/>
              <a:gd name="connsiteY29" fmla="*/ 891074 h 3060116"/>
              <a:gd name="connsiteX30" fmla="*/ 471095 w 1045253"/>
              <a:gd name="connsiteY30" fmla="*/ 1188786 h 3060116"/>
              <a:gd name="connsiteX31" fmla="*/ 513625 w 1045253"/>
              <a:gd name="connsiteY31" fmla="*/ 1252581 h 3060116"/>
              <a:gd name="connsiteX32" fmla="*/ 556155 w 1045253"/>
              <a:gd name="connsiteY32" fmla="*/ 1380172 h 3060116"/>
              <a:gd name="connsiteX33" fmla="*/ 577420 w 1045253"/>
              <a:gd name="connsiteY33" fmla="*/ 1656618 h 3060116"/>
              <a:gd name="connsiteX34" fmla="*/ 662481 w 1045253"/>
              <a:gd name="connsiteY34" fmla="*/ 1784209 h 3060116"/>
              <a:gd name="connsiteX35" fmla="*/ 726276 w 1045253"/>
              <a:gd name="connsiteY35" fmla="*/ 1975595 h 3060116"/>
              <a:gd name="connsiteX36" fmla="*/ 747541 w 1045253"/>
              <a:gd name="connsiteY36" fmla="*/ 2039390 h 3060116"/>
              <a:gd name="connsiteX37" fmla="*/ 790072 w 1045253"/>
              <a:gd name="connsiteY37" fmla="*/ 2103186 h 3060116"/>
              <a:gd name="connsiteX38" fmla="*/ 875132 w 1045253"/>
              <a:gd name="connsiteY38" fmla="*/ 2273307 h 3060116"/>
              <a:gd name="connsiteX39" fmla="*/ 896397 w 1045253"/>
              <a:gd name="connsiteY39" fmla="*/ 2337102 h 3060116"/>
              <a:gd name="connsiteX40" fmla="*/ 981458 w 1045253"/>
              <a:gd name="connsiteY40" fmla="*/ 2485958 h 3060116"/>
              <a:gd name="connsiteX41" fmla="*/ 1002723 w 1045253"/>
              <a:gd name="connsiteY41" fmla="*/ 2549753 h 3060116"/>
              <a:gd name="connsiteX42" fmla="*/ 1023988 w 1045253"/>
              <a:gd name="connsiteY42" fmla="*/ 2847465 h 306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5253" h="3060116">
                <a:moveTo>
                  <a:pt x="1045253" y="3060116"/>
                </a:moveTo>
                <a:cubicBezTo>
                  <a:pt x="994641" y="2908279"/>
                  <a:pt x="1027591" y="2969827"/>
                  <a:pt x="960193" y="2868730"/>
                </a:cubicBezTo>
                <a:cubicBezTo>
                  <a:pt x="928053" y="2740175"/>
                  <a:pt x="948170" y="2811399"/>
                  <a:pt x="896397" y="2656079"/>
                </a:cubicBezTo>
                <a:cubicBezTo>
                  <a:pt x="896397" y="2656078"/>
                  <a:pt x="853868" y="2528489"/>
                  <a:pt x="853867" y="2528488"/>
                </a:cubicBezTo>
                <a:lnTo>
                  <a:pt x="768806" y="2400897"/>
                </a:lnTo>
                <a:cubicBezTo>
                  <a:pt x="754629" y="2379632"/>
                  <a:pt x="734358" y="2361348"/>
                  <a:pt x="726276" y="2337102"/>
                </a:cubicBezTo>
                <a:cubicBezTo>
                  <a:pt x="698671" y="2254287"/>
                  <a:pt x="720861" y="2289157"/>
                  <a:pt x="662481" y="2230776"/>
                </a:cubicBezTo>
                <a:cubicBezTo>
                  <a:pt x="625052" y="2118489"/>
                  <a:pt x="653650" y="2185632"/>
                  <a:pt x="556155" y="2039390"/>
                </a:cubicBezTo>
                <a:lnTo>
                  <a:pt x="513625" y="1975595"/>
                </a:lnTo>
                <a:lnTo>
                  <a:pt x="471095" y="1911800"/>
                </a:lnTo>
                <a:cubicBezTo>
                  <a:pt x="464007" y="1883446"/>
                  <a:pt x="462900" y="1852880"/>
                  <a:pt x="449830" y="1826739"/>
                </a:cubicBezTo>
                <a:cubicBezTo>
                  <a:pt x="426971" y="1781020"/>
                  <a:pt x="364769" y="1699148"/>
                  <a:pt x="364769" y="1699148"/>
                </a:cubicBezTo>
                <a:cubicBezTo>
                  <a:pt x="314157" y="1547312"/>
                  <a:pt x="347106" y="1608859"/>
                  <a:pt x="279709" y="1507762"/>
                </a:cubicBezTo>
                <a:cubicBezTo>
                  <a:pt x="247570" y="1379207"/>
                  <a:pt x="267687" y="1450431"/>
                  <a:pt x="215913" y="1295111"/>
                </a:cubicBezTo>
                <a:lnTo>
                  <a:pt x="194648" y="1231316"/>
                </a:lnTo>
                <a:cubicBezTo>
                  <a:pt x="187560" y="1210051"/>
                  <a:pt x="178819" y="1189267"/>
                  <a:pt x="173383" y="1167521"/>
                </a:cubicBezTo>
                <a:cubicBezTo>
                  <a:pt x="135770" y="1017067"/>
                  <a:pt x="165613" y="1146051"/>
                  <a:pt x="130853" y="954869"/>
                </a:cubicBezTo>
                <a:cubicBezTo>
                  <a:pt x="124387" y="919308"/>
                  <a:pt x="117429" y="883827"/>
                  <a:pt x="109588" y="848544"/>
                </a:cubicBezTo>
                <a:cubicBezTo>
                  <a:pt x="103248" y="820014"/>
                  <a:pt x="93551" y="792238"/>
                  <a:pt x="88323" y="763483"/>
                </a:cubicBezTo>
                <a:cubicBezTo>
                  <a:pt x="79357" y="714169"/>
                  <a:pt x="76888" y="663777"/>
                  <a:pt x="67058" y="614628"/>
                </a:cubicBezTo>
                <a:cubicBezTo>
                  <a:pt x="62662" y="592648"/>
                  <a:pt x="51230" y="572578"/>
                  <a:pt x="45793" y="550832"/>
                </a:cubicBezTo>
                <a:cubicBezTo>
                  <a:pt x="21436" y="453405"/>
                  <a:pt x="16176" y="377698"/>
                  <a:pt x="3262" y="274386"/>
                </a:cubicBezTo>
                <a:cubicBezTo>
                  <a:pt x="10350" y="189325"/>
                  <a:pt x="0" y="100960"/>
                  <a:pt x="24527" y="19204"/>
                </a:cubicBezTo>
                <a:cubicBezTo>
                  <a:pt x="30288" y="0"/>
                  <a:pt x="54533" y="46078"/>
                  <a:pt x="67058" y="61734"/>
                </a:cubicBezTo>
                <a:cubicBezTo>
                  <a:pt x="83024" y="81691"/>
                  <a:pt x="95411" y="104265"/>
                  <a:pt x="109588" y="125530"/>
                </a:cubicBezTo>
                <a:cubicBezTo>
                  <a:pt x="161608" y="385629"/>
                  <a:pt x="103076" y="115830"/>
                  <a:pt x="152118" y="295651"/>
                </a:cubicBezTo>
                <a:cubicBezTo>
                  <a:pt x="208343" y="501811"/>
                  <a:pt x="158946" y="412221"/>
                  <a:pt x="237179" y="529567"/>
                </a:cubicBezTo>
                <a:cubicBezTo>
                  <a:pt x="251356" y="572097"/>
                  <a:pt x="254841" y="619856"/>
                  <a:pt x="279709" y="657158"/>
                </a:cubicBezTo>
                <a:cubicBezTo>
                  <a:pt x="375890" y="801430"/>
                  <a:pt x="328625" y="748604"/>
                  <a:pt x="407300" y="827279"/>
                </a:cubicBezTo>
                <a:cubicBezTo>
                  <a:pt x="414388" y="848544"/>
                  <a:pt x="425395" y="868884"/>
                  <a:pt x="428565" y="891074"/>
                </a:cubicBezTo>
                <a:cubicBezTo>
                  <a:pt x="438344" y="959527"/>
                  <a:pt x="428941" y="1104478"/>
                  <a:pt x="471095" y="1188786"/>
                </a:cubicBezTo>
                <a:cubicBezTo>
                  <a:pt x="482525" y="1211645"/>
                  <a:pt x="503245" y="1229226"/>
                  <a:pt x="513625" y="1252581"/>
                </a:cubicBezTo>
                <a:cubicBezTo>
                  <a:pt x="531832" y="1293548"/>
                  <a:pt x="556155" y="1380172"/>
                  <a:pt x="556155" y="1380172"/>
                </a:cubicBezTo>
                <a:cubicBezTo>
                  <a:pt x="563243" y="1472321"/>
                  <a:pt x="553899" y="1567240"/>
                  <a:pt x="577420" y="1656618"/>
                </a:cubicBezTo>
                <a:cubicBezTo>
                  <a:pt x="590429" y="1706050"/>
                  <a:pt x="646317" y="1735717"/>
                  <a:pt x="662481" y="1784209"/>
                </a:cubicBezTo>
                <a:lnTo>
                  <a:pt x="726276" y="1975595"/>
                </a:lnTo>
                <a:cubicBezTo>
                  <a:pt x="733364" y="1996860"/>
                  <a:pt x="735107" y="2020739"/>
                  <a:pt x="747541" y="2039390"/>
                </a:cubicBezTo>
                <a:lnTo>
                  <a:pt x="790072" y="2103186"/>
                </a:lnTo>
                <a:cubicBezTo>
                  <a:pt x="838942" y="2249796"/>
                  <a:pt x="800902" y="2199076"/>
                  <a:pt x="875132" y="2273307"/>
                </a:cubicBezTo>
                <a:cubicBezTo>
                  <a:pt x="882220" y="2294572"/>
                  <a:pt x="887567" y="2316499"/>
                  <a:pt x="896397" y="2337102"/>
                </a:cubicBezTo>
                <a:cubicBezTo>
                  <a:pt x="928773" y="2412646"/>
                  <a:pt x="938744" y="2421888"/>
                  <a:pt x="981458" y="2485958"/>
                </a:cubicBezTo>
                <a:cubicBezTo>
                  <a:pt x="988546" y="2507223"/>
                  <a:pt x="1000104" y="2527491"/>
                  <a:pt x="1002723" y="2549753"/>
                </a:cubicBezTo>
                <a:cubicBezTo>
                  <a:pt x="1014347" y="2648562"/>
                  <a:pt x="1023988" y="2847465"/>
                  <a:pt x="1023988" y="2847465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65542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508500"/>
            <a:ext cx="21526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лилиния 15"/>
          <p:cNvSpPr/>
          <p:nvPr/>
        </p:nvSpPr>
        <p:spPr>
          <a:xfrm>
            <a:off x="642938" y="2857500"/>
            <a:ext cx="287337" cy="3382963"/>
          </a:xfrm>
          <a:custGeom>
            <a:avLst/>
            <a:gdLst>
              <a:gd name="connsiteX0" fmla="*/ 91155 w 288136"/>
              <a:gd name="connsiteY0" fmla="*/ 3382958 h 3382958"/>
              <a:gd name="connsiteX1" fmla="*/ 133685 w 288136"/>
              <a:gd name="connsiteY1" fmla="*/ 2893861 h 3382958"/>
              <a:gd name="connsiteX2" fmla="*/ 154950 w 288136"/>
              <a:gd name="connsiteY2" fmla="*/ 2766270 h 3382958"/>
              <a:gd name="connsiteX3" fmla="*/ 176215 w 288136"/>
              <a:gd name="connsiteY3" fmla="*/ 2617414 h 3382958"/>
              <a:gd name="connsiteX4" fmla="*/ 154950 w 288136"/>
              <a:gd name="connsiteY4" fmla="*/ 1320242 h 3382958"/>
              <a:gd name="connsiteX5" fmla="*/ 112420 w 288136"/>
              <a:gd name="connsiteY5" fmla="*/ 1192651 h 3382958"/>
              <a:gd name="connsiteX6" fmla="*/ 69890 w 288136"/>
              <a:gd name="connsiteY6" fmla="*/ 1001265 h 3382958"/>
              <a:gd name="connsiteX7" fmla="*/ 48624 w 288136"/>
              <a:gd name="connsiteY7" fmla="*/ 809879 h 3382958"/>
              <a:gd name="connsiteX8" fmla="*/ 6094 w 288136"/>
              <a:gd name="connsiteY8" fmla="*/ 597228 h 3382958"/>
              <a:gd name="connsiteX9" fmla="*/ 27359 w 288136"/>
              <a:gd name="connsiteY9" fmla="*/ 44335 h 3382958"/>
              <a:gd name="connsiteX10" fmla="*/ 69890 w 288136"/>
              <a:gd name="connsiteY10" fmla="*/ 171926 h 3382958"/>
              <a:gd name="connsiteX11" fmla="*/ 91155 w 288136"/>
              <a:gd name="connsiteY11" fmla="*/ 235721 h 3382958"/>
              <a:gd name="connsiteX12" fmla="*/ 112420 w 288136"/>
              <a:gd name="connsiteY12" fmla="*/ 490903 h 3382958"/>
              <a:gd name="connsiteX13" fmla="*/ 133685 w 288136"/>
              <a:gd name="connsiteY13" fmla="*/ 1043796 h 3382958"/>
              <a:gd name="connsiteX14" fmla="*/ 176215 w 288136"/>
              <a:gd name="connsiteY14" fmla="*/ 1192651 h 3382958"/>
              <a:gd name="connsiteX15" fmla="*/ 218745 w 288136"/>
              <a:gd name="connsiteY15" fmla="*/ 1235182 h 3382958"/>
              <a:gd name="connsiteX16" fmla="*/ 261276 w 288136"/>
              <a:gd name="connsiteY16" fmla="*/ 1766809 h 3382958"/>
              <a:gd name="connsiteX17" fmla="*/ 282541 w 288136"/>
              <a:gd name="connsiteY17" fmla="*/ 3382958 h 338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8136" h="3382958">
                <a:moveTo>
                  <a:pt x="91155" y="3382958"/>
                </a:moveTo>
                <a:cubicBezTo>
                  <a:pt x="102076" y="3240986"/>
                  <a:pt x="115408" y="3040076"/>
                  <a:pt x="133685" y="2893861"/>
                </a:cubicBezTo>
                <a:cubicBezTo>
                  <a:pt x="139033" y="2851077"/>
                  <a:pt x="148394" y="2808886"/>
                  <a:pt x="154950" y="2766270"/>
                </a:cubicBezTo>
                <a:cubicBezTo>
                  <a:pt x="162571" y="2716730"/>
                  <a:pt x="169127" y="2667033"/>
                  <a:pt x="176215" y="2617414"/>
                </a:cubicBezTo>
                <a:cubicBezTo>
                  <a:pt x="169127" y="2185023"/>
                  <a:pt x="174294" y="1752258"/>
                  <a:pt x="154950" y="1320242"/>
                </a:cubicBezTo>
                <a:cubicBezTo>
                  <a:pt x="152945" y="1275456"/>
                  <a:pt x="119790" y="1236872"/>
                  <a:pt x="112420" y="1192651"/>
                </a:cubicBezTo>
                <a:cubicBezTo>
                  <a:pt x="87470" y="1042950"/>
                  <a:pt x="104789" y="1105965"/>
                  <a:pt x="69890" y="1001265"/>
                </a:cubicBezTo>
                <a:cubicBezTo>
                  <a:pt x="62801" y="937470"/>
                  <a:pt x="58635" y="873281"/>
                  <a:pt x="48624" y="809879"/>
                </a:cubicBezTo>
                <a:cubicBezTo>
                  <a:pt x="37350" y="738476"/>
                  <a:pt x="6094" y="597228"/>
                  <a:pt x="6094" y="597228"/>
                </a:cubicBezTo>
                <a:cubicBezTo>
                  <a:pt x="13182" y="412930"/>
                  <a:pt x="0" y="226728"/>
                  <a:pt x="27359" y="44335"/>
                </a:cubicBezTo>
                <a:cubicBezTo>
                  <a:pt x="34009" y="0"/>
                  <a:pt x="55713" y="129396"/>
                  <a:pt x="69890" y="171926"/>
                </a:cubicBezTo>
                <a:lnTo>
                  <a:pt x="91155" y="235721"/>
                </a:lnTo>
                <a:cubicBezTo>
                  <a:pt x="98243" y="320782"/>
                  <a:pt x="107934" y="405665"/>
                  <a:pt x="112420" y="490903"/>
                </a:cubicBezTo>
                <a:cubicBezTo>
                  <a:pt x="122114" y="675082"/>
                  <a:pt x="121417" y="859771"/>
                  <a:pt x="133685" y="1043796"/>
                </a:cubicBezTo>
                <a:cubicBezTo>
                  <a:pt x="134380" y="1054223"/>
                  <a:pt x="165654" y="1175049"/>
                  <a:pt x="176215" y="1192651"/>
                </a:cubicBezTo>
                <a:cubicBezTo>
                  <a:pt x="186530" y="1209843"/>
                  <a:pt x="204568" y="1221005"/>
                  <a:pt x="218745" y="1235182"/>
                </a:cubicBezTo>
                <a:cubicBezTo>
                  <a:pt x="288136" y="1443355"/>
                  <a:pt x="247619" y="1302464"/>
                  <a:pt x="261276" y="1766809"/>
                </a:cubicBezTo>
                <a:cubicBezTo>
                  <a:pt x="287163" y="2646942"/>
                  <a:pt x="282541" y="2621421"/>
                  <a:pt x="282541" y="3382958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Полилиния 16"/>
          <p:cNvSpPr/>
          <p:nvPr/>
        </p:nvSpPr>
        <p:spPr>
          <a:xfrm>
            <a:off x="3429000" y="1143000"/>
            <a:ext cx="446088" cy="5083175"/>
          </a:xfrm>
          <a:custGeom>
            <a:avLst/>
            <a:gdLst>
              <a:gd name="connsiteX0" fmla="*/ 191386 w 446567"/>
              <a:gd name="connsiteY0" fmla="*/ 4933507 h 5082363"/>
              <a:gd name="connsiteX1" fmla="*/ 212651 w 446567"/>
              <a:gd name="connsiteY1" fmla="*/ 3615070 h 5082363"/>
              <a:gd name="connsiteX2" fmla="*/ 233916 w 446567"/>
              <a:gd name="connsiteY2" fmla="*/ 3168502 h 5082363"/>
              <a:gd name="connsiteX3" fmla="*/ 255181 w 446567"/>
              <a:gd name="connsiteY3" fmla="*/ 3104707 h 5082363"/>
              <a:gd name="connsiteX4" fmla="*/ 297711 w 446567"/>
              <a:gd name="connsiteY4" fmla="*/ 2955851 h 5082363"/>
              <a:gd name="connsiteX5" fmla="*/ 255181 w 446567"/>
              <a:gd name="connsiteY5" fmla="*/ 1531088 h 5082363"/>
              <a:gd name="connsiteX6" fmla="*/ 233916 w 446567"/>
              <a:gd name="connsiteY6" fmla="*/ 1467293 h 5082363"/>
              <a:gd name="connsiteX7" fmla="*/ 191386 w 446567"/>
              <a:gd name="connsiteY7" fmla="*/ 1233377 h 5082363"/>
              <a:gd name="connsiteX8" fmla="*/ 170121 w 446567"/>
              <a:gd name="connsiteY8" fmla="*/ 1148316 h 5082363"/>
              <a:gd name="connsiteX9" fmla="*/ 127591 w 446567"/>
              <a:gd name="connsiteY9" fmla="*/ 1063256 h 5082363"/>
              <a:gd name="connsiteX10" fmla="*/ 42530 w 446567"/>
              <a:gd name="connsiteY10" fmla="*/ 871870 h 5082363"/>
              <a:gd name="connsiteX11" fmla="*/ 21265 w 446567"/>
              <a:gd name="connsiteY11" fmla="*/ 786809 h 5082363"/>
              <a:gd name="connsiteX12" fmla="*/ 0 w 446567"/>
              <a:gd name="connsiteY12" fmla="*/ 723014 h 5082363"/>
              <a:gd name="connsiteX13" fmla="*/ 21265 w 446567"/>
              <a:gd name="connsiteY13" fmla="*/ 0 h 5082363"/>
              <a:gd name="connsiteX14" fmla="*/ 127591 w 446567"/>
              <a:gd name="connsiteY14" fmla="*/ 106326 h 5082363"/>
              <a:gd name="connsiteX15" fmla="*/ 85060 w 446567"/>
              <a:gd name="connsiteY15" fmla="*/ 170121 h 5082363"/>
              <a:gd name="connsiteX16" fmla="*/ 85060 w 446567"/>
              <a:gd name="connsiteY16" fmla="*/ 361507 h 5082363"/>
              <a:gd name="connsiteX17" fmla="*/ 148856 w 446567"/>
              <a:gd name="connsiteY17" fmla="*/ 723014 h 5082363"/>
              <a:gd name="connsiteX18" fmla="*/ 191386 w 446567"/>
              <a:gd name="connsiteY18" fmla="*/ 1169582 h 5082363"/>
              <a:gd name="connsiteX19" fmla="*/ 212651 w 446567"/>
              <a:gd name="connsiteY19" fmla="*/ 1233377 h 5082363"/>
              <a:gd name="connsiteX20" fmla="*/ 318977 w 446567"/>
              <a:gd name="connsiteY20" fmla="*/ 1339702 h 5082363"/>
              <a:gd name="connsiteX21" fmla="*/ 340242 w 446567"/>
              <a:gd name="connsiteY21" fmla="*/ 1467293 h 5082363"/>
              <a:gd name="connsiteX22" fmla="*/ 382772 w 446567"/>
              <a:gd name="connsiteY22" fmla="*/ 2806995 h 5082363"/>
              <a:gd name="connsiteX23" fmla="*/ 404037 w 446567"/>
              <a:gd name="connsiteY23" fmla="*/ 2913321 h 5082363"/>
              <a:gd name="connsiteX24" fmla="*/ 425302 w 446567"/>
              <a:gd name="connsiteY24" fmla="*/ 3466214 h 5082363"/>
              <a:gd name="connsiteX25" fmla="*/ 446567 w 446567"/>
              <a:gd name="connsiteY25" fmla="*/ 3636335 h 5082363"/>
              <a:gd name="connsiteX26" fmla="*/ 425302 w 446567"/>
              <a:gd name="connsiteY26" fmla="*/ 4699591 h 5082363"/>
              <a:gd name="connsiteX27" fmla="*/ 404037 w 446567"/>
              <a:gd name="connsiteY27" fmla="*/ 4784651 h 5082363"/>
              <a:gd name="connsiteX28" fmla="*/ 382772 w 446567"/>
              <a:gd name="connsiteY28" fmla="*/ 4912242 h 5082363"/>
              <a:gd name="connsiteX29" fmla="*/ 340242 w 446567"/>
              <a:gd name="connsiteY29" fmla="*/ 4976037 h 5082363"/>
              <a:gd name="connsiteX30" fmla="*/ 340242 w 446567"/>
              <a:gd name="connsiteY30" fmla="*/ 5082363 h 508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6567" h="5082363">
                <a:moveTo>
                  <a:pt x="191386" y="4933507"/>
                </a:moveTo>
                <a:cubicBezTo>
                  <a:pt x="198474" y="4494028"/>
                  <a:pt x="202063" y="4054479"/>
                  <a:pt x="212651" y="3615070"/>
                </a:cubicBezTo>
                <a:cubicBezTo>
                  <a:pt x="216241" y="3466089"/>
                  <a:pt x="221540" y="3317012"/>
                  <a:pt x="233916" y="3168502"/>
                </a:cubicBezTo>
                <a:cubicBezTo>
                  <a:pt x="235777" y="3146164"/>
                  <a:pt x="249023" y="3126260"/>
                  <a:pt x="255181" y="3104707"/>
                </a:cubicBezTo>
                <a:cubicBezTo>
                  <a:pt x="308587" y="2917787"/>
                  <a:pt x="246723" y="3108818"/>
                  <a:pt x="297711" y="2955851"/>
                </a:cubicBezTo>
                <a:cubicBezTo>
                  <a:pt x="296057" y="2871477"/>
                  <a:pt x="292137" y="1882173"/>
                  <a:pt x="255181" y="1531088"/>
                </a:cubicBezTo>
                <a:cubicBezTo>
                  <a:pt x="252834" y="1508796"/>
                  <a:pt x="241004" y="1488558"/>
                  <a:pt x="233916" y="1467293"/>
                </a:cubicBezTo>
                <a:cubicBezTo>
                  <a:pt x="198727" y="1185779"/>
                  <a:pt x="235094" y="1386355"/>
                  <a:pt x="191386" y="1233377"/>
                </a:cubicBezTo>
                <a:cubicBezTo>
                  <a:pt x="183357" y="1205275"/>
                  <a:pt x="180383" y="1175681"/>
                  <a:pt x="170121" y="1148316"/>
                </a:cubicBezTo>
                <a:cubicBezTo>
                  <a:pt x="158990" y="1118634"/>
                  <a:pt x="139364" y="1092689"/>
                  <a:pt x="127591" y="1063256"/>
                </a:cubicBezTo>
                <a:cubicBezTo>
                  <a:pt x="51672" y="873461"/>
                  <a:pt x="124354" y="994606"/>
                  <a:pt x="42530" y="871870"/>
                </a:cubicBezTo>
                <a:cubicBezTo>
                  <a:pt x="35442" y="843516"/>
                  <a:pt x="29294" y="814911"/>
                  <a:pt x="21265" y="786809"/>
                </a:cubicBezTo>
                <a:cubicBezTo>
                  <a:pt x="15107" y="765256"/>
                  <a:pt x="0" y="745429"/>
                  <a:pt x="0" y="723014"/>
                </a:cubicBezTo>
                <a:cubicBezTo>
                  <a:pt x="0" y="481905"/>
                  <a:pt x="14177" y="241005"/>
                  <a:pt x="21265" y="0"/>
                </a:cubicBezTo>
                <a:cubicBezTo>
                  <a:pt x="65104" y="21920"/>
                  <a:pt x="139625" y="34119"/>
                  <a:pt x="127591" y="106326"/>
                </a:cubicBezTo>
                <a:cubicBezTo>
                  <a:pt x="123389" y="131536"/>
                  <a:pt x="99237" y="148856"/>
                  <a:pt x="85060" y="170121"/>
                </a:cubicBezTo>
                <a:cubicBezTo>
                  <a:pt x="46169" y="286793"/>
                  <a:pt x="67787" y="188775"/>
                  <a:pt x="85060" y="361507"/>
                </a:cubicBezTo>
                <a:cubicBezTo>
                  <a:pt x="119010" y="701007"/>
                  <a:pt x="48346" y="572253"/>
                  <a:pt x="148856" y="723014"/>
                </a:cubicBezTo>
                <a:cubicBezTo>
                  <a:pt x="159296" y="879613"/>
                  <a:pt x="158143" y="1019988"/>
                  <a:pt x="191386" y="1169582"/>
                </a:cubicBezTo>
                <a:cubicBezTo>
                  <a:pt x="196249" y="1191464"/>
                  <a:pt x="199202" y="1215445"/>
                  <a:pt x="212651" y="1233377"/>
                </a:cubicBezTo>
                <a:cubicBezTo>
                  <a:pt x="242725" y="1273475"/>
                  <a:pt x="318977" y="1339702"/>
                  <a:pt x="318977" y="1339702"/>
                </a:cubicBezTo>
                <a:cubicBezTo>
                  <a:pt x="326065" y="1382232"/>
                  <a:pt x="338806" y="1424200"/>
                  <a:pt x="340242" y="1467293"/>
                </a:cubicBezTo>
                <a:cubicBezTo>
                  <a:pt x="353170" y="1855136"/>
                  <a:pt x="320827" y="2373377"/>
                  <a:pt x="382772" y="2806995"/>
                </a:cubicBezTo>
                <a:cubicBezTo>
                  <a:pt x="387883" y="2842776"/>
                  <a:pt x="396949" y="2877879"/>
                  <a:pt x="404037" y="2913321"/>
                </a:cubicBezTo>
                <a:cubicBezTo>
                  <a:pt x="411125" y="3097619"/>
                  <a:pt x="414472" y="3282098"/>
                  <a:pt x="425302" y="3466214"/>
                </a:cubicBezTo>
                <a:cubicBezTo>
                  <a:pt x="428658" y="3523264"/>
                  <a:pt x="446567" y="3579187"/>
                  <a:pt x="446567" y="3636335"/>
                </a:cubicBezTo>
                <a:cubicBezTo>
                  <a:pt x="446567" y="3990825"/>
                  <a:pt x="438422" y="4345344"/>
                  <a:pt x="425302" y="4699591"/>
                </a:cubicBezTo>
                <a:cubicBezTo>
                  <a:pt x="424220" y="4728797"/>
                  <a:pt x="409769" y="4755993"/>
                  <a:pt x="404037" y="4784651"/>
                </a:cubicBezTo>
                <a:cubicBezTo>
                  <a:pt x="395581" y="4826931"/>
                  <a:pt x="396407" y="4871338"/>
                  <a:pt x="382772" y="4912242"/>
                </a:cubicBezTo>
                <a:cubicBezTo>
                  <a:pt x="374690" y="4936488"/>
                  <a:pt x="346441" y="4951243"/>
                  <a:pt x="340242" y="4976037"/>
                </a:cubicBezTo>
                <a:cubicBezTo>
                  <a:pt x="331646" y="5010421"/>
                  <a:pt x="340242" y="5046921"/>
                  <a:pt x="340242" y="5082363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" name="Полилиния 17"/>
          <p:cNvSpPr/>
          <p:nvPr/>
        </p:nvSpPr>
        <p:spPr>
          <a:xfrm rot="21222155">
            <a:off x="5929313" y="3357563"/>
            <a:ext cx="530225" cy="2389187"/>
          </a:xfrm>
          <a:custGeom>
            <a:avLst/>
            <a:gdLst>
              <a:gd name="connsiteX0" fmla="*/ 338148 w 529534"/>
              <a:gd name="connsiteY0" fmla="*/ 2360427 h 2388418"/>
              <a:gd name="connsiteX1" fmla="*/ 316883 w 529534"/>
              <a:gd name="connsiteY1" fmla="*/ 2232837 h 2388418"/>
              <a:gd name="connsiteX2" fmla="*/ 274353 w 529534"/>
              <a:gd name="connsiteY2" fmla="*/ 1892595 h 2388418"/>
              <a:gd name="connsiteX3" fmla="*/ 253088 w 529534"/>
              <a:gd name="connsiteY3" fmla="*/ 1190846 h 2388418"/>
              <a:gd name="connsiteX4" fmla="*/ 231823 w 529534"/>
              <a:gd name="connsiteY4" fmla="*/ 1105786 h 2388418"/>
              <a:gd name="connsiteX5" fmla="*/ 189293 w 529534"/>
              <a:gd name="connsiteY5" fmla="*/ 1041990 h 2388418"/>
              <a:gd name="connsiteX6" fmla="*/ 125497 w 529534"/>
              <a:gd name="connsiteY6" fmla="*/ 914400 h 2388418"/>
              <a:gd name="connsiteX7" fmla="*/ 104232 w 529534"/>
              <a:gd name="connsiteY7" fmla="*/ 0 h 2388418"/>
              <a:gd name="connsiteX8" fmla="*/ 146762 w 529534"/>
              <a:gd name="connsiteY8" fmla="*/ 170120 h 2388418"/>
              <a:gd name="connsiteX9" fmla="*/ 168027 w 529534"/>
              <a:gd name="connsiteY9" fmla="*/ 233916 h 2388418"/>
              <a:gd name="connsiteX10" fmla="*/ 210558 w 529534"/>
              <a:gd name="connsiteY10" fmla="*/ 276446 h 2388418"/>
              <a:gd name="connsiteX11" fmla="*/ 231823 w 529534"/>
              <a:gd name="connsiteY11" fmla="*/ 361507 h 2388418"/>
              <a:gd name="connsiteX12" fmla="*/ 253088 w 529534"/>
              <a:gd name="connsiteY12" fmla="*/ 637953 h 2388418"/>
              <a:gd name="connsiteX13" fmla="*/ 295618 w 529534"/>
              <a:gd name="connsiteY13" fmla="*/ 701748 h 2388418"/>
              <a:gd name="connsiteX14" fmla="*/ 316883 w 529534"/>
              <a:gd name="connsiteY14" fmla="*/ 765544 h 2388418"/>
              <a:gd name="connsiteX15" fmla="*/ 359414 w 529534"/>
              <a:gd name="connsiteY15" fmla="*/ 808074 h 2388418"/>
              <a:gd name="connsiteX16" fmla="*/ 444474 w 529534"/>
              <a:gd name="connsiteY16" fmla="*/ 914400 h 2388418"/>
              <a:gd name="connsiteX17" fmla="*/ 465739 w 529534"/>
              <a:gd name="connsiteY17" fmla="*/ 2147776 h 2388418"/>
              <a:gd name="connsiteX18" fmla="*/ 487004 w 529534"/>
              <a:gd name="connsiteY18" fmla="*/ 2254102 h 2388418"/>
              <a:gd name="connsiteX19" fmla="*/ 508269 w 529534"/>
              <a:gd name="connsiteY19" fmla="*/ 2381693 h 2388418"/>
              <a:gd name="connsiteX20" fmla="*/ 529534 w 529534"/>
              <a:gd name="connsiteY20" fmla="*/ 2381693 h 23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9534" h="2388418">
                <a:moveTo>
                  <a:pt x="338148" y="2360427"/>
                </a:moveTo>
                <a:cubicBezTo>
                  <a:pt x="331060" y="2317897"/>
                  <a:pt x="321397" y="2275717"/>
                  <a:pt x="316883" y="2232837"/>
                </a:cubicBezTo>
                <a:cubicBezTo>
                  <a:pt x="281523" y="1896912"/>
                  <a:pt x="327846" y="2053073"/>
                  <a:pt x="274353" y="1892595"/>
                </a:cubicBezTo>
                <a:cubicBezTo>
                  <a:pt x="267265" y="1658679"/>
                  <a:pt x="265719" y="1424529"/>
                  <a:pt x="253088" y="1190846"/>
                </a:cubicBezTo>
                <a:cubicBezTo>
                  <a:pt x="251511" y="1161663"/>
                  <a:pt x="243336" y="1132649"/>
                  <a:pt x="231823" y="1105786"/>
                </a:cubicBezTo>
                <a:cubicBezTo>
                  <a:pt x="221755" y="1082295"/>
                  <a:pt x="200723" y="1064849"/>
                  <a:pt x="189293" y="1041990"/>
                </a:cubicBezTo>
                <a:cubicBezTo>
                  <a:pt x="101254" y="865913"/>
                  <a:pt x="247379" y="1097222"/>
                  <a:pt x="125497" y="914400"/>
                </a:cubicBezTo>
                <a:cubicBezTo>
                  <a:pt x="0" y="537907"/>
                  <a:pt x="81756" y="831624"/>
                  <a:pt x="104232" y="0"/>
                </a:cubicBezTo>
                <a:cubicBezTo>
                  <a:pt x="118409" y="56707"/>
                  <a:pt x="128278" y="114668"/>
                  <a:pt x="146762" y="170120"/>
                </a:cubicBezTo>
                <a:cubicBezTo>
                  <a:pt x="153850" y="191385"/>
                  <a:pt x="156494" y="214695"/>
                  <a:pt x="168027" y="233916"/>
                </a:cubicBezTo>
                <a:cubicBezTo>
                  <a:pt x="178342" y="251108"/>
                  <a:pt x="196381" y="262269"/>
                  <a:pt x="210558" y="276446"/>
                </a:cubicBezTo>
                <a:cubicBezTo>
                  <a:pt x="217646" y="304800"/>
                  <a:pt x="228408" y="332481"/>
                  <a:pt x="231823" y="361507"/>
                </a:cubicBezTo>
                <a:cubicBezTo>
                  <a:pt x="242622" y="453295"/>
                  <a:pt x="236056" y="547115"/>
                  <a:pt x="253088" y="637953"/>
                </a:cubicBezTo>
                <a:cubicBezTo>
                  <a:pt x="257798" y="663073"/>
                  <a:pt x="281441" y="680483"/>
                  <a:pt x="295618" y="701748"/>
                </a:cubicBezTo>
                <a:cubicBezTo>
                  <a:pt x="302706" y="723013"/>
                  <a:pt x="305350" y="746323"/>
                  <a:pt x="316883" y="765544"/>
                </a:cubicBezTo>
                <a:cubicBezTo>
                  <a:pt x="327198" y="782736"/>
                  <a:pt x="346889" y="792418"/>
                  <a:pt x="359414" y="808074"/>
                </a:cubicBezTo>
                <a:cubicBezTo>
                  <a:pt x="466728" y="942215"/>
                  <a:pt x="341776" y="811699"/>
                  <a:pt x="444474" y="914400"/>
                </a:cubicBezTo>
                <a:cubicBezTo>
                  <a:pt x="451562" y="1325525"/>
                  <a:pt x="452692" y="1736797"/>
                  <a:pt x="465739" y="2147776"/>
                </a:cubicBezTo>
                <a:cubicBezTo>
                  <a:pt x="466886" y="2183902"/>
                  <a:pt x="480538" y="2218541"/>
                  <a:pt x="487004" y="2254102"/>
                </a:cubicBezTo>
                <a:cubicBezTo>
                  <a:pt x="494717" y="2296524"/>
                  <a:pt x="494634" y="2340789"/>
                  <a:pt x="508269" y="2381693"/>
                </a:cubicBezTo>
                <a:cubicBezTo>
                  <a:pt x="510511" y="2388418"/>
                  <a:pt x="522446" y="2381693"/>
                  <a:pt x="529534" y="2381693"/>
                </a:cubicBezTo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9" name="Полилиния 18"/>
          <p:cNvSpPr/>
          <p:nvPr/>
        </p:nvSpPr>
        <p:spPr>
          <a:xfrm>
            <a:off x="6357938" y="785813"/>
            <a:ext cx="393700" cy="5316537"/>
          </a:xfrm>
          <a:custGeom>
            <a:avLst/>
            <a:gdLst>
              <a:gd name="connsiteX0" fmla="*/ 148856 w 393941"/>
              <a:gd name="connsiteY0" fmla="*/ 5317576 h 5317576"/>
              <a:gd name="connsiteX1" fmla="*/ 148856 w 393941"/>
              <a:gd name="connsiteY1" fmla="*/ 5147456 h 5317576"/>
              <a:gd name="connsiteX2" fmla="*/ 106326 w 393941"/>
              <a:gd name="connsiteY2" fmla="*/ 5104925 h 5317576"/>
              <a:gd name="connsiteX3" fmla="*/ 42530 w 393941"/>
              <a:gd name="connsiteY3" fmla="*/ 4913539 h 5317576"/>
              <a:gd name="connsiteX4" fmla="*/ 21265 w 393941"/>
              <a:gd name="connsiteY4" fmla="*/ 4849744 h 5317576"/>
              <a:gd name="connsiteX5" fmla="*/ 0 w 393941"/>
              <a:gd name="connsiteY5" fmla="*/ 4785949 h 5317576"/>
              <a:gd name="connsiteX6" fmla="*/ 21265 w 393941"/>
              <a:gd name="connsiteY6" fmla="*/ 3680162 h 5317576"/>
              <a:gd name="connsiteX7" fmla="*/ 42530 w 393941"/>
              <a:gd name="connsiteY7" fmla="*/ 3616367 h 5317576"/>
              <a:gd name="connsiteX8" fmla="*/ 85061 w 393941"/>
              <a:gd name="connsiteY8" fmla="*/ 3382451 h 5317576"/>
              <a:gd name="connsiteX9" fmla="*/ 63796 w 393941"/>
              <a:gd name="connsiteY9" fmla="*/ 575456 h 5317576"/>
              <a:gd name="connsiteX10" fmla="*/ 42530 w 393941"/>
              <a:gd name="connsiteY10" fmla="*/ 490395 h 5317576"/>
              <a:gd name="connsiteX11" fmla="*/ 0 w 393941"/>
              <a:gd name="connsiteY11" fmla="*/ 362804 h 5317576"/>
              <a:gd name="connsiteX12" fmla="*/ 42530 w 393941"/>
              <a:gd name="connsiteY12" fmla="*/ 447865 h 5317576"/>
              <a:gd name="connsiteX13" fmla="*/ 85061 w 393941"/>
              <a:gd name="connsiteY13" fmla="*/ 724311 h 5317576"/>
              <a:gd name="connsiteX14" fmla="*/ 127591 w 393941"/>
              <a:gd name="connsiteY14" fmla="*/ 1255939 h 5317576"/>
              <a:gd name="connsiteX15" fmla="*/ 170121 w 393941"/>
              <a:gd name="connsiteY15" fmla="*/ 3042209 h 5317576"/>
              <a:gd name="connsiteX16" fmla="*/ 191386 w 393941"/>
              <a:gd name="connsiteY16" fmla="*/ 4892274 h 5317576"/>
              <a:gd name="connsiteX17" fmla="*/ 255182 w 393941"/>
              <a:gd name="connsiteY17" fmla="*/ 5019865 h 5317576"/>
              <a:gd name="connsiteX18" fmla="*/ 318977 w 393941"/>
              <a:gd name="connsiteY18" fmla="*/ 5147456 h 5317576"/>
              <a:gd name="connsiteX19" fmla="*/ 382772 w 393941"/>
              <a:gd name="connsiteY19" fmla="*/ 5211251 h 5317576"/>
              <a:gd name="connsiteX20" fmla="*/ 382772 w 393941"/>
              <a:gd name="connsiteY20" fmla="*/ 5296311 h 531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941" h="5317576">
                <a:moveTo>
                  <a:pt x="148856" y="5317576"/>
                </a:moveTo>
                <a:cubicBezTo>
                  <a:pt x="173594" y="5243363"/>
                  <a:pt x="187347" y="5237270"/>
                  <a:pt x="148856" y="5147456"/>
                </a:cubicBezTo>
                <a:cubicBezTo>
                  <a:pt x="140958" y="5129028"/>
                  <a:pt x="120503" y="5119102"/>
                  <a:pt x="106326" y="5104925"/>
                </a:cubicBezTo>
                <a:lnTo>
                  <a:pt x="42530" y="4913539"/>
                </a:lnTo>
                <a:lnTo>
                  <a:pt x="21265" y="4849744"/>
                </a:lnTo>
                <a:lnTo>
                  <a:pt x="0" y="4785949"/>
                </a:lnTo>
                <a:cubicBezTo>
                  <a:pt x="7088" y="4417353"/>
                  <a:pt x="7868" y="4048582"/>
                  <a:pt x="21265" y="3680162"/>
                </a:cubicBezTo>
                <a:cubicBezTo>
                  <a:pt x="22080" y="3657762"/>
                  <a:pt x="38134" y="3638347"/>
                  <a:pt x="42530" y="3616367"/>
                </a:cubicBezTo>
                <a:cubicBezTo>
                  <a:pt x="118728" y="3235384"/>
                  <a:pt x="22019" y="3634618"/>
                  <a:pt x="85061" y="3382451"/>
                </a:cubicBezTo>
                <a:cubicBezTo>
                  <a:pt x="77973" y="2446786"/>
                  <a:pt x="77555" y="1511047"/>
                  <a:pt x="63796" y="575456"/>
                </a:cubicBezTo>
                <a:cubicBezTo>
                  <a:pt x="63366" y="546233"/>
                  <a:pt x="50928" y="518389"/>
                  <a:pt x="42530" y="490395"/>
                </a:cubicBezTo>
                <a:cubicBezTo>
                  <a:pt x="29648" y="447455"/>
                  <a:pt x="0" y="362804"/>
                  <a:pt x="0" y="362804"/>
                </a:cubicBezTo>
                <a:cubicBezTo>
                  <a:pt x="32982" y="0"/>
                  <a:pt x="13240" y="81751"/>
                  <a:pt x="42530" y="447865"/>
                </a:cubicBezTo>
                <a:cubicBezTo>
                  <a:pt x="59843" y="664268"/>
                  <a:pt x="43215" y="598772"/>
                  <a:pt x="85061" y="724311"/>
                </a:cubicBezTo>
                <a:cubicBezTo>
                  <a:pt x="123303" y="953765"/>
                  <a:pt x="120308" y="906332"/>
                  <a:pt x="127591" y="1255939"/>
                </a:cubicBezTo>
                <a:cubicBezTo>
                  <a:pt x="165008" y="3051982"/>
                  <a:pt x="70238" y="2343024"/>
                  <a:pt x="170121" y="3042209"/>
                </a:cubicBezTo>
                <a:cubicBezTo>
                  <a:pt x="177209" y="3658897"/>
                  <a:pt x="177684" y="4275697"/>
                  <a:pt x="191386" y="4892274"/>
                </a:cubicBezTo>
                <a:cubicBezTo>
                  <a:pt x="192398" y="4937813"/>
                  <a:pt x="232525" y="4985879"/>
                  <a:pt x="255182" y="5019865"/>
                </a:cubicBezTo>
                <a:cubicBezTo>
                  <a:pt x="276494" y="5083802"/>
                  <a:pt x="273174" y="5092493"/>
                  <a:pt x="318977" y="5147456"/>
                </a:cubicBezTo>
                <a:cubicBezTo>
                  <a:pt x="338229" y="5170559"/>
                  <a:pt x="370926" y="5183609"/>
                  <a:pt x="382772" y="5211251"/>
                </a:cubicBezTo>
                <a:cubicBezTo>
                  <a:pt x="393941" y="5237312"/>
                  <a:pt x="382772" y="5267958"/>
                  <a:pt x="382772" y="5296311"/>
                </a:cubicBezTo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65547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644900"/>
            <a:ext cx="21526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1526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71688"/>
            <a:ext cx="21526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старое\Documents and Settings\Ирина\Мои документы\Мои рисунки\Гифы\чс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332656"/>
            <a:ext cx="161131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714875"/>
            <a:ext cx="21526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500063" y="6215063"/>
            <a:ext cx="785812" cy="214312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5" name="Овал 24"/>
          <p:cNvSpPr/>
          <p:nvPr/>
        </p:nvSpPr>
        <p:spPr>
          <a:xfrm>
            <a:off x="652463" y="6367463"/>
            <a:ext cx="785812" cy="214312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6" name="Овал 25"/>
          <p:cNvSpPr/>
          <p:nvPr/>
        </p:nvSpPr>
        <p:spPr>
          <a:xfrm>
            <a:off x="3500438" y="6000750"/>
            <a:ext cx="785812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7" name="Овал 26"/>
          <p:cNvSpPr/>
          <p:nvPr/>
        </p:nvSpPr>
        <p:spPr>
          <a:xfrm>
            <a:off x="3000375" y="6143625"/>
            <a:ext cx="785813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8" name="Овал 27"/>
          <p:cNvSpPr/>
          <p:nvPr/>
        </p:nvSpPr>
        <p:spPr>
          <a:xfrm>
            <a:off x="3643313" y="6143625"/>
            <a:ext cx="785812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9" name="Овал 28"/>
          <p:cNvSpPr/>
          <p:nvPr/>
        </p:nvSpPr>
        <p:spPr>
          <a:xfrm>
            <a:off x="6072188" y="6000750"/>
            <a:ext cx="785812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0" name="Овал 29"/>
          <p:cNvSpPr/>
          <p:nvPr/>
        </p:nvSpPr>
        <p:spPr>
          <a:xfrm>
            <a:off x="5857875" y="5857875"/>
            <a:ext cx="785813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1" name="Овал 30"/>
          <p:cNvSpPr/>
          <p:nvPr/>
        </p:nvSpPr>
        <p:spPr>
          <a:xfrm>
            <a:off x="6357938" y="5857875"/>
            <a:ext cx="785812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2" name="Picture 14" descr="D:\старое\Documents and Settings\Ирина\Мои документы\Мои рисунки\Гифы\чс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3968" y="1124744"/>
            <a:ext cx="1611313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755576" y="548680"/>
            <a:ext cx="8921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smtClean="0"/>
              <a:t>   ПРИДУМАЙ МАТЕМАТИЧЕСКИЙ РАССКАЗ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расположены части </a:t>
            </a:r>
            <a:br>
              <a:rPr lang="ru-RU" dirty="0" smtClean="0"/>
            </a:br>
            <a:r>
              <a:rPr lang="ru-RU" dirty="0" smtClean="0"/>
              <a:t>в каждой пирамидке?</a:t>
            </a:r>
            <a:endParaRPr lang="ru-RU" dirty="0"/>
          </a:p>
        </p:txBody>
      </p:sp>
      <p:pic>
        <p:nvPicPr>
          <p:cNvPr id="81922" name="Picture 2" descr="http://im6-tub-ru.yandex.net/i?id=53047225-7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2520280" cy="1915413"/>
          </a:xfrm>
          <a:prstGeom prst="rect">
            <a:avLst/>
          </a:prstGeom>
          <a:noFill/>
        </p:spPr>
      </p:pic>
      <p:pic>
        <p:nvPicPr>
          <p:cNvPr id="81924" name="Picture 4" descr="http://im5-tub-ru.yandex.net/i?id=459250565-7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2016224" cy="2016224"/>
          </a:xfrm>
          <a:prstGeom prst="rect">
            <a:avLst/>
          </a:prstGeom>
          <a:noFill/>
        </p:spPr>
      </p:pic>
      <p:pic>
        <p:nvPicPr>
          <p:cNvPr id="81926" name="Picture 6" descr="http://im5-tub-ru.yandex.net/i?id=140889968-0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2520280" cy="2520280"/>
          </a:xfrm>
          <a:prstGeom prst="rect">
            <a:avLst/>
          </a:prstGeom>
          <a:noFill/>
        </p:spPr>
      </p:pic>
      <p:pic>
        <p:nvPicPr>
          <p:cNvPr id="4098" name="Picture 2" descr="http://im7-tub-ru.yandex.net/i?id=377708855-1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92895"/>
            <a:ext cx="2232248" cy="2657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6000" dirty="0" smtClean="0"/>
              <a:t>             </a:t>
            </a:r>
            <a:r>
              <a:rPr lang="ru-RU" sz="6000" b="1" u="sng" dirty="0" smtClean="0">
                <a:solidFill>
                  <a:srgbClr val="FF0066"/>
                </a:solidFill>
              </a:rPr>
              <a:t>ПОРЯДОК</a:t>
            </a:r>
          </a:p>
          <a:p>
            <a:pPr>
              <a:spcBef>
                <a:spcPts val="0"/>
              </a:spcBef>
              <a:buNone/>
            </a:pPr>
            <a:endParaRPr lang="ru-RU" sz="6000" b="1" u="sng" dirty="0">
              <a:solidFill>
                <a:srgbClr val="FF0066"/>
              </a:solidFill>
            </a:endParaRPr>
          </a:p>
        </p:txBody>
      </p:sp>
      <p:pic>
        <p:nvPicPr>
          <p:cNvPr id="24578" name="Picture 2" descr="Картинка 13 из 31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885733" cy="2160240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/>
          <p:nvPr/>
        </p:nvSpPr>
        <p:spPr>
          <a:xfrm>
            <a:off x="3995936" y="3284984"/>
            <a:ext cx="864096" cy="936104"/>
          </a:xfrm>
          <a:prstGeom prst="triangl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220072" y="2924944"/>
            <a:ext cx="1224136" cy="1296144"/>
          </a:xfrm>
          <a:prstGeom prst="triangl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804248" y="2564904"/>
            <a:ext cx="1512168" cy="1656184"/>
          </a:xfrm>
          <a:prstGeom prst="triangl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80528" y="5157192"/>
            <a:ext cx="9324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1  2  3  4  5  6  7  8  9 10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102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Урок математики в 1 классе</vt:lpstr>
      <vt:lpstr>      ДАВАЙ ПОСЧИТАЕМ!</vt:lpstr>
      <vt:lpstr>Презентация PowerPoint</vt:lpstr>
      <vt:lpstr>СКОЛЬКО ВСЕГО ЛЯГУШАТ?</vt:lpstr>
      <vt:lpstr>Презентация PowerPoint</vt:lpstr>
      <vt:lpstr>Презентация PowerPoint</vt:lpstr>
      <vt:lpstr>Презентация PowerPoint</vt:lpstr>
      <vt:lpstr>Как расположены части  в каждой пирамидке?</vt:lpstr>
      <vt:lpstr>                        Тема урока:</vt:lpstr>
      <vt:lpstr>              Расположи по порядку</vt:lpstr>
      <vt:lpstr>             СОБЕРИ ФИГУРУ ИЗ ЧАСТЕЙ</vt:lpstr>
      <vt:lpstr>       Оцени свою работу на уроке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</dc:title>
  <dc:creator>Митька</dc:creator>
  <cp:lastModifiedBy>Анжелика</cp:lastModifiedBy>
  <cp:revision>9</cp:revision>
  <dcterms:created xsi:type="dcterms:W3CDTF">2011-09-25T12:27:13Z</dcterms:created>
  <dcterms:modified xsi:type="dcterms:W3CDTF">2014-12-22T19:40:10Z</dcterms:modified>
</cp:coreProperties>
</file>