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1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0C1E-9EB0-46FE-9C95-0501C809F5A4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526CA-1D2D-46E2-A392-536B7D422E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96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5316" y="0"/>
            <a:ext cx="9259316" cy="6912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числа 5.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Параллелепипед. Куб. Пирамида.</a:t>
            </a:r>
            <a:endParaRPr lang="ru-RU" sz="4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97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1090" cy="6876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 ряд 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2643182"/>
            <a:ext cx="6946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2  4  5  …   …   …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257174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257174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20" y="2571744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97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000"/>
            <a:ext cx="9211090" cy="687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8201028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Разбейте фигуры на части по цвету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071810"/>
            <a:ext cx="3128962" cy="1752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 +  З = Ф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 +  …  = Ф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  –  Ж  = 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 - …  =  …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728" y="1071546"/>
            <a:ext cx="1285884" cy="1143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86116" y="1285860"/>
            <a:ext cx="714380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71736" y="2143116"/>
            <a:ext cx="714380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000108"/>
            <a:ext cx="785818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2214554"/>
            <a:ext cx="785818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500694" y="3143248"/>
            <a:ext cx="30718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+ 3 =  ...  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 + …  =  …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– 2 = …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 -  …  = …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3786190"/>
            <a:ext cx="513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4786322"/>
            <a:ext cx="513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546" y="5572140"/>
            <a:ext cx="513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3786190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86116" y="5500702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0100" y="5572140"/>
            <a:ext cx="686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9520" y="285749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514351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29586" y="371475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86578" y="371475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58148" y="507207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3570" y="371475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58082" y="442913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43702" y="514351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97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7090" y="0"/>
            <a:ext cx="9211090" cy="6876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14480" y="2714620"/>
          <a:ext cx="2547934" cy="31750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73967"/>
                <a:gridCol w="1273967"/>
              </a:tblGrid>
              <a:tr h="10583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583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583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>
            <a:off x="1214414" y="928670"/>
            <a:ext cx="3500462" cy="1785950"/>
          </a:xfrm>
          <a:prstGeom prst="triangle">
            <a:avLst>
              <a:gd name="adj" fmla="val 4866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00298" y="1428736"/>
            <a:ext cx="7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286380" y="2000238"/>
          <a:ext cx="2714644" cy="3886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</a:tblGrid>
              <a:tr h="9715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715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715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715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Равнобедренный треугольник 10"/>
          <p:cNvSpPr/>
          <p:nvPr/>
        </p:nvSpPr>
        <p:spPr>
          <a:xfrm>
            <a:off x="4857752" y="357166"/>
            <a:ext cx="3500462" cy="1785950"/>
          </a:xfrm>
          <a:prstGeom prst="triangle">
            <a:avLst>
              <a:gd name="adj" fmla="val 4866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357950" y="928670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8" y="378619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70" y="285749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8" y="207167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385762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0892" y="285749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3108" y="478632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72330" y="207167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292893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8992" y="485776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7554" y="278605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8" y="471488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72330" y="378619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71670" y="385762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2330" y="471488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8" descr="C:\Users\Пользователь\AppData\Local\Microsoft\Windows\Temporary Internet Files\Content.IE5\YQAQ0QEB\MC90043803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67818">
            <a:off x="3578672" y="292555"/>
            <a:ext cx="1455373" cy="1455373"/>
          </a:xfrm>
          <a:prstGeom prst="rect">
            <a:avLst/>
          </a:prstGeom>
          <a:noFill/>
        </p:spPr>
      </p:pic>
      <p:pic>
        <p:nvPicPr>
          <p:cNvPr id="29" name="Picture 6" descr="C:\Users\Пользователь\AppData\Local\Microsoft\Windows\Temporary Internet Files\Content.IE5\YQAQ0QEB\MC90043804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46853">
            <a:off x="7657719" y="5443150"/>
            <a:ext cx="1484803" cy="1484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97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7090" y="0"/>
            <a:ext cx="9211090" cy="687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000108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+ 1 – 1 + 3 – 1 - 2 + 1 =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14324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 -  1  + 2  = </a:t>
            </a:r>
            <a:endParaRPr lang="ru-RU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128586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3143248"/>
            <a:ext cx="614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97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7090" y="-18000"/>
            <a:ext cx="9211090" cy="6876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Геометрические фигуры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643050"/>
            <a:ext cx="3730731" cy="27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643050"/>
            <a:ext cx="3779183" cy="28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7" y="4643445"/>
            <a:ext cx="2766950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286512" y="5786454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пирамида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97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7090" y="0"/>
            <a:ext cx="9211090" cy="687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4919008"/>
            <a:ext cx="84736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выполнена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Бабаянц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А.А.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Учителем начальных классов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СОШ  №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135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Состав числа 5.</vt:lpstr>
      <vt:lpstr>Продолжите ряд </vt:lpstr>
      <vt:lpstr>Разбейте фигуры на части по цвету</vt:lpstr>
      <vt:lpstr>Презентация PowerPoint</vt:lpstr>
      <vt:lpstr>2 + 1 – 1 + 3 – 1 - 2 + 1 =</vt:lpstr>
      <vt:lpstr>   Геометрические фигуры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числа 5.</dc:title>
  <dc:creator>Татьяна</dc:creator>
  <cp:lastModifiedBy>Анжелика</cp:lastModifiedBy>
  <cp:revision>9</cp:revision>
  <dcterms:created xsi:type="dcterms:W3CDTF">2012-10-16T16:14:31Z</dcterms:created>
  <dcterms:modified xsi:type="dcterms:W3CDTF">2014-12-22T19:35:51Z</dcterms:modified>
</cp:coreProperties>
</file>