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4" r:id="rId8"/>
    <p:sldId id="265" r:id="rId9"/>
    <p:sldId id="266" r:id="rId10"/>
    <p:sldId id="267" r:id="rId11"/>
    <p:sldId id="268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78436-9B96-4F21-9B85-62A59125CC6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E00241-C190-440E-A081-38AE6DCEE897}">
      <dgm:prSet phldrT="[Текст]"/>
      <dgm:spPr/>
      <dgm:t>
        <a:bodyPr/>
        <a:lstStyle/>
        <a:p>
          <a:r>
            <a:rPr lang="ru-RU" dirty="0" smtClean="0">
              <a:solidFill>
                <a:srgbClr val="92D050"/>
              </a:solidFill>
            </a:rPr>
            <a:t>Физиологическая</a:t>
          </a:r>
          <a:endParaRPr lang="ru-RU" dirty="0">
            <a:solidFill>
              <a:srgbClr val="92D050"/>
            </a:solidFill>
          </a:endParaRPr>
        </a:p>
      </dgm:t>
    </dgm:pt>
    <dgm:pt modelId="{2AB7A413-8666-4E5D-A822-B7C1327812BF}" type="parTrans" cxnId="{4A1BD9A8-A8D7-4A62-83FF-BB1387A48F9F}">
      <dgm:prSet/>
      <dgm:spPr/>
      <dgm:t>
        <a:bodyPr/>
        <a:lstStyle/>
        <a:p>
          <a:endParaRPr lang="ru-RU"/>
        </a:p>
      </dgm:t>
    </dgm:pt>
    <dgm:pt modelId="{35CB01BF-8826-45D6-9B76-3F712254BDAD}" type="sibTrans" cxnId="{4A1BD9A8-A8D7-4A62-83FF-BB1387A48F9F}">
      <dgm:prSet/>
      <dgm:spPr/>
      <dgm:t>
        <a:bodyPr/>
        <a:lstStyle/>
        <a:p>
          <a:endParaRPr lang="ru-RU"/>
        </a:p>
      </dgm:t>
    </dgm:pt>
    <dgm:pt modelId="{E604B006-4358-40DA-A391-5D0310AAF936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Социально-психологическая</a:t>
          </a:r>
          <a:endParaRPr lang="ru-RU" dirty="0">
            <a:solidFill>
              <a:srgbClr val="7030A0"/>
            </a:solidFill>
          </a:endParaRPr>
        </a:p>
      </dgm:t>
    </dgm:pt>
    <dgm:pt modelId="{74A8D81F-7980-4B77-8031-5F809024DA64}" type="parTrans" cxnId="{D131A80B-E9D3-439D-8F7A-8ED834BB7B8C}">
      <dgm:prSet/>
      <dgm:spPr/>
      <dgm:t>
        <a:bodyPr/>
        <a:lstStyle/>
        <a:p>
          <a:endParaRPr lang="ru-RU"/>
        </a:p>
      </dgm:t>
    </dgm:pt>
    <dgm:pt modelId="{9CE42EB5-8429-40CA-BAD4-806A0EE556FF}" type="sibTrans" cxnId="{D131A80B-E9D3-439D-8F7A-8ED834BB7B8C}">
      <dgm:prSet/>
      <dgm:spPr/>
      <dgm:t>
        <a:bodyPr/>
        <a:lstStyle/>
        <a:p>
          <a:endParaRPr lang="ru-RU"/>
        </a:p>
      </dgm:t>
    </dgm:pt>
    <dgm:pt modelId="{E3FD6E38-137B-4F57-89F7-CDD272452021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Социальная</a:t>
          </a:r>
          <a:endParaRPr lang="ru-RU" dirty="0">
            <a:solidFill>
              <a:srgbClr val="FFFF00"/>
            </a:solidFill>
          </a:endParaRPr>
        </a:p>
      </dgm:t>
    </dgm:pt>
    <dgm:pt modelId="{96B1F040-ED9F-4BF7-96DA-063ADDCB3B69}" type="sibTrans" cxnId="{D0BE85B7-1C80-43B7-8D63-3C4CE2FD095D}">
      <dgm:prSet/>
      <dgm:spPr/>
      <dgm:t>
        <a:bodyPr/>
        <a:lstStyle/>
        <a:p>
          <a:endParaRPr lang="ru-RU"/>
        </a:p>
      </dgm:t>
    </dgm:pt>
    <dgm:pt modelId="{3EBA1676-16D0-4422-AABC-2274F944D311}" type="parTrans" cxnId="{D0BE85B7-1C80-43B7-8D63-3C4CE2FD095D}">
      <dgm:prSet/>
      <dgm:spPr/>
      <dgm:t>
        <a:bodyPr/>
        <a:lstStyle/>
        <a:p>
          <a:endParaRPr lang="ru-RU"/>
        </a:p>
      </dgm:t>
    </dgm:pt>
    <dgm:pt modelId="{978D0E82-3F44-4ACF-AA9E-2AD764EB6107}" type="pres">
      <dgm:prSet presAssocID="{0B778436-9B96-4F21-9B85-62A59125CC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9D461-F080-4652-AFCD-B11BCBFFF5D4}" type="pres">
      <dgm:prSet presAssocID="{E3FD6E38-137B-4F57-89F7-CDD272452021}" presName="comp" presStyleCnt="0"/>
      <dgm:spPr/>
    </dgm:pt>
    <dgm:pt modelId="{8DC22D6B-8BE6-48A5-9041-3657052D17D9}" type="pres">
      <dgm:prSet presAssocID="{E3FD6E38-137B-4F57-89F7-CDD272452021}" presName="box" presStyleLbl="node1" presStyleIdx="0" presStyleCnt="3"/>
      <dgm:spPr/>
      <dgm:t>
        <a:bodyPr/>
        <a:lstStyle/>
        <a:p>
          <a:endParaRPr lang="ru-RU"/>
        </a:p>
      </dgm:t>
    </dgm:pt>
    <dgm:pt modelId="{0F555BB0-5B2E-4F9E-B8E1-AD79B0AC24A5}" type="pres">
      <dgm:prSet presAssocID="{E3FD6E38-137B-4F57-89F7-CDD272452021}" presName="img" presStyleLbl="fgImgPlace1" presStyleIdx="0" presStyleCnt="3"/>
      <dgm:spPr/>
    </dgm:pt>
    <dgm:pt modelId="{9BA20A1C-B5EC-41E2-9292-6A9F3A97F336}" type="pres">
      <dgm:prSet presAssocID="{E3FD6E38-137B-4F57-89F7-CDD27245202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92A52-8B14-4FAA-8F76-1520DF036A3B}" type="pres">
      <dgm:prSet presAssocID="{96B1F040-ED9F-4BF7-96DA-063ADDCB3B69}" presName="spacer" presStyleCnt="0"/>
      <dgm:spPr/>
    </dgm:pt>
    <dgm:pt modelId="{0B657844-43B3-4549-B04C-B7267F9000E6}" type="pres">
      <dgm:prSet presAssocID="{78E00241-C190-440E-A081-38AE6DCEE897}" presName="comp" presStyleCnt="0"/>
      <dgm:spPr/>
    </dgm:pt>
    <dgm:pt modelId="{B9B02FA5-11D1-435C-A547-D75A6C403554}" type="pres">
      <dgm:prSet presAssocID="{78E00241-C190-440E-A081-38AE6DCEE897}" presName="box" presStyleLbl="node1" presStyleIdx="1" presStyleCnt="3" custLinFactNeighborX="-3156" custLinFactNeighborY="-1029"/>
      <dgm:spPr/>
      <dgm:t>
        <a:bodyPr/>
        <a:lstStyle/>
        <a:p>
          <a:endParaRPr lang="ru-RU"/>
        </a:p>
      </dgm:t>
    </dgm:pt>
    <dgm:pt modelId="{ACE7B7E3-D740-4868-93CE-C875E5A25121}" type="pres">
      <dgm:prSet presAssocID="{78E00241-C190-440E-A081-38AE6DCEE897}" presName="img" presStyleLbl="fgImgPlace1" presStyleIdx="1" presStyleCnt="3"/>
      <dgm:spPr/>
    </dgm:pt>
    <dgm:pt modelId="{A01B9F21-144F-461C-A82B-475E5B2D89F7}" type="pres">
      <dgm:prSet presAssocID="{78E00241-C190-440E-A081-38AE6DCEE89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609F1-1AA2-4B39-BAAC-3D39C3BFD1B3}" type="pres">
      <dgm:prSet presAssocID="{35CB01BF-8826-45D6-9B76-3F712254BDAD}" presName="spacer" presStyleCnt="0"/>
      <dgm:spPr/>
    </dgm:pt>
    <dgm:pt modelId="{9CA89F8E-750D-448F-A745-7E82A75BAD29}" type="pres">
      <dgm:prSet presAssocID="{E604B006-4358-40DA-A391-5D0310AAF936}" presName="comp" presStyleCnt="0"/>
      <dgm:spPr/>
    </dgm:pt>
    <dgm:pt modelId="{A6777FC5-2047-4ED8-BEF3-A58E19B8EE3B}" type="pres">
      <dgm:prSet presAssocID="{E604B006-4358-40DA-A391-5D0310AAF936}" presName="box" presStyleLbl="node1" presStyleIdx="2" presStyleCnt="3"/>
      <dgm:spPr/>
      <dgm:t>
        <a:bodyPr/>
        <a:lstStyle/>
        <a:p>
          <a:endParaRPr lang="ru-RU"/>
        </a:p>
      </dgm:t>
    </dgm:pt>
    <dgm:pt modelId="{6A0A5378-1FAD-4871-866D-E757B69F4E77}" type="pres">
      <dgm:prSet presAssocID="{E604B006-4358-40DA-A391-5D0310AAF936}" presName="img" presStyleLbl="fgImgPlace1" presStyleIdx="2" presStyleCnt="3"/>
      <dgm:spPr/>
    </dgm:pt>
    <dgm:pt modelId="{55B2C6B2-D24F-45E8-86B9-21B35A0E1D6E}" type="pres">
      <dgm:prSet presAssocID="{E604B006-4358-40DA-A391-5D0310AAF93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585E8-0405-446B-825B-2F23C38B8753}" type="presOf" srcId="{E3FD6E38-137B-4F57-89F7-CDD272452021}" destId="{9BA20A1C-B5EC-41E2-9292-6A9F3A97F336}" srcOrd="1" destOrd="0" presId="urn:microsoft.com/office/officeart/2005/8/layout/vList4"/>
    <dgm:cxn modelId="{4A1BD9A8-A8D7-4A62-83FF-BB1387A48F9F}" srcId="{0B778436-9B96-4F21-9B85-62A59125CC6A}" destId="{78E00241-C190-440E-A081-38AE6DCEE897}" srcOrd="1" destOrd="0" parTransId="{2AB7A413-8666-4E5D-A822-B7C1327812BF}" sibTransId="{35CB01BF-8826-45D6-9B76-3F712254BDAD}"/>
    <dgm:cxn modelId="{727A1BA2-0720-4998-BBDF-AE991E2C7256}" type="presOf" srcId="{E3FD6E38-137B-4F57-89F7-CDD272452021}" destId="{8DC22D6B-8BE6-48A5-9041-3657052D17D9}" srcOrd="0" destOrd="0" presId="urn:microsoft.com/office/officeart/2005/8/layout/vList4"/>
    <dgm:cxn modelId="{4FE62387-30EB-439C-AB2D-8582059FAAB2}" type="presOf" srcId="{0B778436-9B96-4F21-9B85-62A59125CC6A}" destId="{978D0E82-3F44-4ACF-AA9E-2AD764EB6107}" srcOrd="0" destOrd="0" presId="urn:microsoft.com/office/officeart/2005/8/layout/vList4"/>
    <dgm:cxn modelId="{F7BE9652-78C6-4D6B-83CE-32F28C06A5E2}" type="presOf" srcId="{E604B006-4358-40DA-A391-5D0310AAF936}" destId="{A6777FC5-2047-4ED8-BEF3-A58E19B8EE3B}" srcOrd="0" destOrd="0" presId="urn:microsoft.com/office/officeart/2005/8/layout/vList4"/>
    <dgm:cxn modelId="{13F7DDCD-EB6A-4D6A-AE61-D96AA62457AB}" type="presOf" srcId="{78E00241-C190-440E-A081-38AE6DCEE897}" destId="{A01B9F21-144F-461C-A82B-475E5B2D89F7}" srcOrd="1" destOrd="0" presId="urn:microsoft.com/office/officeart/2005/8/layout/vList4"/>
    <dgm:cxn modelId="{E4F1EDB7-88CF-4A27-8D57-BFDF6D507F52}" type="presOf" srcId="{78E00241-C190-440E-A081-38AE6DCEE897}" destId="{B9B02FA5-11D1-435C-A547-D75A6C403554}" srcOrd="0" destOrd="0" presId="urn:microsoft.com/office/officeart/2005/8/layout/vList4"/>
    <dgm:cxn modelId="{D0BE85B7-1C80-43B7-8D63-3C4CE2FD095D}" srcId="{0B778436-9B96-4F21-9B85-62A59125CC6A}" destId="{E3FD6E38-137B-4F57-89F7-CDD272452021}" srcOrd="0" destOrd="0" parTransId="{3EBA1676-16D0-4422-AABC-2274F944D311}" sibTransId="{96B1F040-ED9F-4BF7-96DA-063ADDCB3B69}"/>
    <dgm:cxn modelId="{D131A80B-E9D3-439D-8F7A-8ED834BB7B8C}" srcId="{0B778436-9B96-4F21-9B85-62A59125CC6A}" destId="{E604B006-4358-40DA-A391-5D0310AAF936}" srcOrd="2" destOrd="0" parTransId="{74A8D81F-7980-4B77-8031-5F809024DA64}" sibTransId="{9CE42EB5-8429-40CA-BAD4-806A0EE556FF}"/>
    <dgm:cxn modelId="{77D9C218-C1EA-48D3-AFA3-E613A79FD3AA}" type="presOf" srcId="{E604B006-4358-40DA-A391-5D0310AAF936}" destId="{55B2C6B2-D24F-45E8-86B9-21B35A0E1D6E}" srcOrd="1" destOrd="0" presId="urn:microsoft.com/office/officeart/2005/8/layout/vList4"/>
    <dgm:cxn modelId="{C050C425-5988-47B9-9220-B58B202023AB}" type="presParOf" srcId="{978D0E82-3F44-4ACF-AA9E-2AD764EB6107}" destId="{1079D461-F080-4652-AFCD-B11BCBFFF5D4}" srcOrd="0" destOrd="0" presId="urn:microsoft.com/office/officeart/2005/8/layout/vList4"/>
    <dgm:cxn modelId="{79C1B493-5ED7-4A09-A3B9-8136A7113DCE}" type="presParOf" srcId="{1079D461-F080-4652-AFCD-B11BCBFFF5D4}" destId="{8DC22D6B-8BE6-48A5-9041-3657052D17D9}" srcOrd="0" destOrd="0" presId="urn:microsoft.com/office/officeart/2005/8/layout/vList4"/>
    <dgm:cxn modelId="{6CED3AE1-59C9-4F9E-9F50-36B808FA4477}" type="presParOf" srcId="{1079D461-F080-4652-AFCD-B11BCBFFF5D4}" destId="{0F555BB0-5B2E-4F9E-B8E1-AD79B0AC24A5}" srcOrd="1" destOrd="0" presId="urn:microsoft.com/office/officeart/2005/8/layout/vList4"/>
    <dgm:cxn modelId="{97696B00-8B86-497E-9B51-801542D1FFC0}" type="presParOf" srcId="{1079D461-F080-4652-AFCD-B11BCBFFF5D4}" destId="{9BA20A1C-B5EC-41E2-9292-6A9F3A97F336}" srcOrd="2" destOrd="0" presId="urn:microsoft.com/office/officeart/2005/8/layout/vList4"/>
    <dgm:cxn modelId="{54FD6DEC-9DA8-4564-B468-6B028DAABC54}" type="presParOf" srcId="{978D0E82-3F44-4ACF-AA9E-2AD764EB6107}" destId="{02F92A52-8B14-4FAA-8F76-1520DF036A3B}" srcOrd="1" destOrd="0" presId="urn:microsoft.com/office/officeart/2005/8/layout/vList4"/>
    <dgm:cxn modelId="{1C5C0988-CC4C-4D11-A2A4-9FD355467DE5}" type="presParOf" srcId="{978D0E82-3F44-4ACF-AA9E-2AD764EB6107}" destId="{0B657844-43B3-4549-B04C-B7267F9000E6}" srcOrd="2" destOrd="0" presId="urn:microsoft.com/office/officeart/2005/8/layout/vList4"/>
    <dgm:cxn modelId="{BF3C7D14-AB14-4124-A39F-1FF54DAC479C}" type="presParOf" srcId="{0B657844-43B3-4549-B04C-B7267F9000E6}" destId="{B9B02FA5-11D1-435C-A547-D75A6C403554}" srcOrd="0" destOrd="0" presId="urn:microsoft.com/office/officeart/2005/8/layout/vList4"/>
    <dgm:cxn modelId="{AD0F9C9F-E93E-4354-9DFC-49DE06011E1E}" type="presParOf" srcId="{0B657844-43B3-4549-B04C-B7267F9000E6}" destId="{ACE7B7E3-D740-4868-93CE-C875E5A25121}" srcOrd="1" destOrd="0" presId="urn:microsoft.com/office/officeart/2005/8/layout/vList4"/>
    <dgm:cxn modelId="{3F603A81-1D5C-4943-AF87-597A1B1CF3DA}" type="presParOf" srcId="{0B657844-43B3-4549-B04C-B7267F9000E6}" destId="{A01B9F21-144F-461C-A82B-475E5B2D89F7}" srcOrd="2" destOrd="0" presId="urn:microsoft.com/office/officeart/2005/8/layout/vList4"/>
    <dgm:cxn modelId="{58D83176-8489-44CB-BAB7-E13B50F32198}" type="presParOf" srcId="{978D0E82-3F44-4ACF-AA9E-2AD764EB6107}" destId="{6D1609F1-1AA2-4B39-BAAC-3D39C3BFD1B3}" srcOrd="3" destOrd="0" presId="urn:microsoft.com/office/officeart/2005/8/layout/vList4"/>
    <dgm:cxn modelId="{04CF8F88-08CE-43FF-A91B-8786001EAC33}" type="presParOf" srcId="{978D0E82-3F44-4ACF-AA9E-2AD764EB6107}" destId="{9CA89F8E-750D-448F-A745-7E82A75BAD29}" srcOrd="4" destOrd="0" presId="urn:microsoft.com/office/officeart/2005/8/layout/vList4"/>
    <dgm:cxn modelId="{4249A414-4929-4EA1-91B0-E65F368813D7}" type="presParOf" srcId="{9CA89F8E-750D-448F-A745-7E82A75BAD29}" destId="{A6777FC5-2047-4ED8-BEF3-A58E19B8EE3B}" srcOrd="0" destOrd="0" presId="urn:microsoft.com/office/officeart/2005/8/layout/vList4"/>
    <dgm:cxn modelId="{9BD096F8-227D-461C-84B1-A21B1A66DD8F}" type="presParOf" srcId="{9CA89F8E-750D-448F-A745-7E82A75BAD29}" destId="{6A0A5378-1FAD-4871-866D-E757B69F4E77}" srcOrd="1" destOrd="0" presId="urn:microsoft.com/office/officeart/2005/8/layout/vList4"/>
    <dgm:cxn modelId="{E0B2F6B5-2B1A-442E-947B-8CA7A26EF11A}" type="presParOf" srcId="{9CA89F8E-750D-448F-A745-7E82A75BAD29}" destId="{55B2C6B2-D24F-45E8-86B9-21B35A0E1D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2D6B-8BE6-48A5-9041-3657052D17D9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FFFF00"/>
              </a:solidFill>
            </a:rPr>
            <a:t>Социальная</a:t>
          </a:r>
          <a:endParaRPr lang="ru-RU" sz="3500" kern="1200" dirty="0">
            <a:solidFill>
              <a:srgbClr val="FFFF00"/>
            </a:solidFill>
          </a:endParaRPr>
        </a:p>
      </dsp:txBody>
      <dsp:txXfrm>
        <a:off x="1346200" y="0"/>
        <a:ext cx="4749800" cy="1269999"/>
      </dsp:txXfrm>
    </dsp:sp>
    <dsp:sp modelId="{0F555BB0-5B2E-4F9E-B8E1-AD79B0AC24A5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02FA5-11D1-435C-A547-D75A6C403554}">
      <dsp:nvSpPr>
        <dsp:cNvPr id="0" name=""/>
        <dsp:cNvSpPr/>
      </dsp:nvSpPr>
      <dsp:spPr>
        <a:xfrm>
          <a:off x="0" y="1383931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92D050"/>
              </a:solidFill>
            </a:rPr>
            <a:t>Физиологическая</a:t>
          </a:r>
          <a:endParaRPr lang="ru-RU" sz="3500" kern="1200" dirty="0">
            <a:solidFill>
              <a:srgbClr val="92D050"/>
            </a:solidFill>
          </a:endParaRPr>
        </a:p>
      </dsp:txBody>
      <dsp:txXfrm>
        <a:off x="1346200" y="1383931"/>
        <a:ext cx="4749800" cy="1269999"/>
      </dsp:txXfrm>
    </dsp:sp>
    <dsp:sp modelId="{ACE7B7E3-D740-4868-93CE-C875E5A25121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77FC5-2047-4ED8-BEF3-A58E19B8EE3B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7030A0"/>
              </a:solidFill>
            </a:rPr>
            <a:t>Социально-психологическая</a:t>
          </a:r>
          <a:endParaRPr lang="ru-RU" sz="3500" kern="1200" dirty="0">
            <a:solidFill>
              <a:srgbClr val="7030A0"/>
            </a:solidFill>
          </a:endParaRPr>
        </a:p>
      </dsp:txBody>
      <dsp:txXfrm>
        <a:off x="1346200" y="2793999"/>
        <a:ext cx="4749800" cy="1269999"/>
      </dsp:txXfrm>
    </dsp:sp>
    <dsp:sp modelId="{6A0A5378-1FAD-4871-866D-E757B69F4E77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40E6-F85C-411E-A0B6-FFCB569B22E4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5AFD4-377F-4999-B98B-E88B96F8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43677"/>
            <a:ext cx="885698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Адаптация первоклассников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школе.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D:\ИРИНА\презентации2\Клипы\1 сентября\1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3690307" cy="26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75892" y="5229200"/>
            <a:ext cx="5863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</a:rPr>
              <a:t>Распопова</a:t>
            </a:r>
            <a:r>
              <a:rPr lang="ru-RU" sz="2400" dirty="0" smtClean="0">
                <a:solidFill>
                  <a:srgbClr val="C00000"/>
                </a:solidFill>
              </a:rPr>
              <a:t> Юлия Николаевна 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учитель МБОУ гимназии №7 села Донского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1505" y="801041"/>
            <a:ext cx="75009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Социально-психологическая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адаптация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Переоценка ценностей (Я ученик!)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 В 6-7 лет происходят серьезные изменения в эмоциональной сфере ребенка.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" descr="C:\Documents and Settings\Admin\Рабочий стол\чтение\дет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392906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1505" y="857232"/>
            <a:ext cx="750099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Признаки успешной адаптации: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Удовлетворенность ребенка процессом обучения.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Повышение степени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самостоятельности ребенка при выполнении им учебных заданий.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Удовлетворенность межличностными отношениями – с одноклассниками и учителем.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Формирование адекватного поведения.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" descr="C:\Documents and Settings\Admin\Рабочий стол\чтение\63012400_1282412776_bc8994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3744" y="4071942"/>
            <a:ext cx="295651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AppData\Local\Microsoft\Windows\Temporary Internet Files\Content.IE5\Y8QX50BR\MC90042573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949565"/>
            <a:ext cx="75724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Первые 2-3 месяца </a:t>
            </a:r>
            <a:r>
              <a:rPr lang="ru-RU" sz="660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66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66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самые 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трудные!</a:t>
            </a:r>
            <a:endParaRPr lang="ru-RU" sz="66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Admin\Рабочий стол\чтение\14597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6986" y="3143248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C:\Documents and Settings\Администратор\Рабочий стол\фотографии\Фото 1\IMG06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071938"/>
            <a:ext cx="30813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5" descr="C:\Documents and Settings\Администратор\Рабочий стол\фотографии\Фото 1\IMG06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500063"/>
            <a:ext cx="31130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1571625" y="1928813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Значительная часть детей ( 50 – 60 % ) адаптируется в течении 2 – 3 месяцев обучения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11" descr="C:\Documents and Settings\Администратор\Рабочий стол\фотографии\Фото 2в\P101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071938"/>
            <a:ext cx="30749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0" descr="C:\Documents and Settings\Администратор\Рабочий стол\фотографии\Фото 2в\P101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500063"/>
            <a:ext cx="25717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1643063" y="1500188"/>
            <a:ext cx="4572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Второй группе детей</a:t>
            </a:r>
          </a:p>
          <a:p>
            <a:r>
              <a:rPr lang="ru-RU" sz="3200" b="1">
                <a:latin typeface="Calibri" pitchFamily="34" charset="0"/>
              </a:rPr>
              <a:t> ( около 30 % ) требуется больше времени для привыкания к новой школьной жизни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14" descr="C:\Documents and Settings\Администратор\Рабочий стол\фотографии\Фото 2в\P101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571500"/>
            <a:ext cx="37052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785813" y="3500438"/>
            <a:ext cx="75723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Третья группа детей встречается в каждом классе ( примерно 14 % ). Это такие дети , у которых к значительным трудностям учебной работы прибавляются трудности болезненной и длительной адаптации ,примерно до 1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558608" cy="3600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32361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Виды   адаптации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1"/>
          <p:cNvSpPr>
            <a:spLocks noChangeArrowheads="1"/>
          </p:cNvSpPr>
          <p:nvPr/>
        </p:nvSpPr>
        <p:spPr bwMode="auto">
          <a:xfrm>
            <a:off x="323850" y="2420938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latin typeface="Arial" charset="0"/>
            </a:endParaRPr>
          </a:p>
        </p:txBody>
      </p:sp>
      <p:pic>
        <p:nvPicPr>
          <p:cNvPr id="50179" name="Picture 32" descr="2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60350"/>
            <a:ext cx="2376488" cy="1800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77857" name="Rectangle 33"/>
          <p:cNvSpPr>
            <a:spLocks noGrp="1" noChangeArrowheads="1"/>
          </p:cNvSpPr>
          <p:nvPr>
            <p:ph type="title"/>
          </p:nvPr>
        </p:nvSpPr>
        <p:spPr>
          <a:xfrm>
            <a:off x="395288" y="2420938"/>
            <a:ext cx="8435975" cy="2663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Адаптация социальная – процесс и результат приспособления ребенка к жизни в обществе</a:t>
            </a:r>
          </a:p>
        </p:txBody>
      </p:sp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323850" y="260350"/>
            <a:ext cx="57610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Понятие социальной адаптации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Перед ребенком в школе ставится ряд задач: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99"/>
                </a:solidFill>
              </a:rPr>
              <a:t>во-первых, он должен успешно овладеть учебной деятельностью; 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000099"/>
                </a:solidFill>
              </a:rPr>
              <a:t>во-вторых, освоить школьные нормы поведения и приобщиться к классному коллективу;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000099"/>
                </a:solidFill>
              </a:rPr>
              <a:t> в-третьих, приспособиться к новым условиям умственного труда и режиму дня.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785794"/>
            <a:ext cx="74295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Физиологическая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адаптация.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4000" b="1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600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Физиологические бури (первые 2-3 недели).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-  Неустойчивое приспособление.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aseline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- Относительно устойчивое приспособление.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Documents and Settings\Admin\Рабочий стол\чтение\School 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6938" y="4214818"/>
            <a:ext cx="321012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237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Адаптация социальная – процесс и результат приспособления ребенка к жизни в обществе</vt:lpstr>
      <vt:lpstr>Перед ребенком в школе ставится ряд задач:</vt:lpstr>
      <vt:lpstr>Слайд 9</vt:lpstr>
      <vt:lpstr>Слайд 10</vt:lpstr>
      <vt:lpstr>Слайд 11</vt:lpstr>
      <vt:lpstr>Спасибо за  внимание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2013-08-26T21:00:11Z</dcterms:created>
  <dcterms:modified xsi:type="dcterms:W3CDTF">2013-09-06T20:16:07Z</dcterms:modified>
</cp:coreProperties>
</file>