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3" r:id="rId3"/>
    <p:sldId id="284" r:id="rId4"/>
    <p:sldId id="257" r:id="rId5"/>
    <p:sldId id="260" r:id="rId6"/>
    <p:sldId id="282" r:id="rId7"/>
    <p:sldId id="261" r:id="rId8"/>
    <p:sldId id="269" r:id="rId9"/>
    <p:sldId id="275" r:id="rId10"/>
    <p:sldId id="276" r:id="rId11"/>
    <p:sldId id="30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4" autoAdjust="0"/>
    <p:restoredTop sz="94624" autoAdjust="0"/>
  </p:normalViewPr>
  <p:slideViewPr>
    <p:cSldViewPr>
      <p:cViewPr>
        <p:scale>
          <a:sx n="80" d="100"/>
          <a:sy n="80" d="100"/>
        </p:scale>
        <p:origin x="-12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61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46AB95-7A89-4781-981F-6B0E945BF9DC}" type="datetimeFigureOut">
              <a:rPr lang="ru-RU"/>
              <a:pPr>
                <a:defRPr/>
              </a:pPr>
              <a:t>20.12.2014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9EB570B-27C4-43C4-A8BB-96D39431D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E3DAA79-9490-409F-A6A4-2EA1BAC5E886}" type="datetimeFigureOut">
              <a:rPr lang="ru-RU"/>
              <a:pPr>
                <a:defRPr/>
              </a:pPr>
              <a:t>20.12.2014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DB1AB46-9B59-452A-A12D-DA88E587D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438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A2086F-BDA6-4EE8-8A5E-B713FBACA81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4B339-3CFD-4464-A77A-BE1927702D02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73ADB-62C9-4CF8-9FAB-18178204D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7D7F4-15B3-47DD-81CB-D7CB2F5259C3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3C433-7FF2-4195-8780-02072CA54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62C9F-7687-4DF0-8EF7-FEA09A3F6F14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E11DF-A92A-4B60-853F-8B2700D73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00CFB-E29F-4FE7-ACCF-6FCD7D705132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D0E72-14A3-4BA4-883F-03C2026C0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5689-82B8-465C-A285-2D443ABAFBF7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5E07A-28B0-4F53-9DDC-4803DC1E3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F2C9E-D498-4136-9717-8DB98A180AAE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2FB8-8A34-4AAA-870A-CF9904CE1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E3F55-DD6F-46EE-AB66-066F05A0E574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C8513-CEB9-4FFC-A8E3-2D661E8A2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0C8DA-8A50-47CB-952D-1EF5A5667D3A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33059-3B29-40D8-BE72-D1211BDC2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8D0A8-7F04-435E-902C-AB49194FB8D0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AD5ED-BC01-4A89-B61E-B535A976A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07BE8-B079-44E6-8D5B-C5F29FEEE06A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339A5-76C6-4EE0-84D4-9B9C9C1DE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A638E-7FCB-4D2C-B24D-3124146A393B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016AA-6194-42EE-B373-3A5F51FCA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10A785-2747-412F-90C8-C7F8558EC561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13CD6A-D19E-41B3-962E-0482EF67B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ubtitle 2"/>
          <p:cNvPicPr>
            <a:picLocks noGrp="1" noChangeArrowheads="1"/>
          </p:cNvPicPr>
          <p:nvPr>
            <p:ph type="subTitle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425950" y="3017838"/>
            <a:ext cx="4449763" cy="1152525"/>
          </a:xfrm>
        </p:spPr>
      </p:pic>
      <p:pic>
        <p:nvPicPr>
          <p:cNvPr id="5" name="TextBox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27188"/>
            <a:ext cx="6851650" cy="1500187"/>
          </a:xfrm>
          <a:prstGeom prst="rect">
            <a:avLst/>
          </a:prstGeom>
          <a:noFill/>
        </p:spPr>
      </p:pic>
      <p:pic>
        <p:nvPicPr>
          <p:cNvPr id="6" name="TextBox 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3313" y="4017963"/>
            <a:ext cx="4668837" cy="1985962"/>
          </a:xfrm>
          <a:prstGeom prst="rect">
            <a:avLst/>
          </a:prstGeom>
          <a:noFill/>
        </p:spPr>
      </p:pic>
      <p:pic>
        <p:nvPicPr>
          <p:cNvPr id="7" name="TextBox 6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24250" y="4852988"/>
            <a:ext cx="4406900" cy="1566862"/>
          </a:xfrm>
          <a:prstGeom prst="rect">
            <a:avLst/>
          </a:prstGeom>
          <a:noFill/>
        </p:spPr>
      </p:pic>
      <p:pic>
        <p:nvPicPr>
          <p:cNvPr id="10" name="TextBox 9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768350"/>
            <a:ext cx="6534150" cy="9874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3850" y="476250"/>
            <a:ext cx="8496300" cy="471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 sz="6000" b="1">
                <a:latin typeface="Times New Roman" pitchFamily="18" charset="0"/>
                <a:cs typeface="Times New Roman" pitchFamily="18" charset="0"/>
              </a:rPr>
              <a:t> Мы узнали, что  … </a:t>
            </a:r>
          </a:p>
          <a:p>
            <a:pPr eaLnBrk="0" hangingPunct="0">
              <a:buFontTx/>
              <a:buChar char="•"/>
            </a:pPr>
            <a:r>
              <a:rPr lang="ru-RU" sz="6000" b="1">
                <a:latin typeface="Times New Roman" pitchFamily="18" charset="0"/>
                <a:cs typeface="Times New Roman" pitchFamily="18" charset="0"/>
              </a:rPr>
              <a:t> Было интересно  … </a:t>
            </a:r>
          </a:p>
          <a:p>
            <a:pPr eaLnBrk="0" hangingPunct="0">
              <a:buFontTx/>
              <a:buChar char="•"/>
            </a:pPr>
            <a:r>
              <a:rPr lang="ru-RU" sz="6000" b="1">
                <a:latin typeface="Times New Roman" pitchFamily="18" charset="0"/>
                <a:cs typeface="Times New Roman" pitchFamily="18" charset="0"/>
              </a:rPr>
              <a:t> Было трудно   …</a:t>
            </a:r>
          </a:p>
          <a:p>
            <a:pPr eaLnBrk="0" hangingPunct="0">
              <a:buFontTx/>
              <a:buChar char="•"/>
            </a:pPr>
            <a:r>
              <a:rPr lang="ru-RU" sz="6000" b="1">
                <a:latin typeface="Times New Roman" pitchFamily="18" charset="0"/>
                <a:cs typeface="Times New Roman" pitchFamily="18" charset="0"/>
              </a:rPr>
              <a:t> Теперь я могу  … </a:t>
            </a:r>
          </a:p>
          <a:p>
            <a:pPr eaLnBrk="0" hangingPunct="0">
              <a:buFontTx/>
              <a:buChar char="•"/>
            </a:pPr>
            <a:r>
              <a:rPr lang="ru-RU" sz="6000" b="1">
                <a:latin typeface="Times New Roman" pitchFamily="18" charset="0"/>
                <a:cs typeface="Times New Roman" pitchFamily="18" charset="0"/>
              </a:rPr>
              <a:t> Мне захотелось 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 descr="df81ef4a851e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113" y="2205038"/>
            <a:ext cx="4032250" cy="409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WordArt 3"/>
          <p:cNvSpPr>
            <a:spLocks noChangeArrowheads="1" noChangeShapeType="1" noTextEdit="1"/>
          </p:cNvSpPr>
          <p:nvPr/>
        </p:nvSpPr>
        <p:spPr bwMode="auto">
          <a:xfrm>
            <a:off x="1908175" y="1268413"/>
            <a:ext cx="6019800" cy="6318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6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Спасибо за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Повторяем:</a:t>
            </a:r>
          </a:p>
        </p:txBody>
      </p:sp>
      <p:sp>
        <p:nvSpPr>
          <p:cNvPr id="16386" name="AutoShape 4"/>
          <p:cNvSpPr>
            <a:spLocks noChangeArrowheads="1"/>
          </p:cNvSpPr>
          <p:nvPr/>
        </p:nvSpPr>
        <p:spPr bwMode="auto">
          <a:xfrm>
            <a:off x="2339975" y="2565400"/>
            <a:ext cx="73025" cy="714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V="1">
            <a:off x="1835150" y="2133600"/>
            <a:ext cx="158432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1979613" y="1844675"/>
            <a:ext cx="1008062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 flipH="1">
            <a:off x="1979613" y="1773238"/>
            <a:ext cx="647700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1403350" y="1989138"/>
            <a:ext cx="208915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1" name="AutoShape 12"/>
          <p:cNvSpPr>
            <a:spLocks noChangeArrowheads="1"/>
          </p:cNvSpPr>
          <p:nvPr/>
        </p:nvSpPr>
        <p:spPr bwMode="auto">
          <a:xfrm>
            <a:off x="6588125" y="2924175"/>
            <a:ext cx="71438" cy="73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7" name="Freeform 15"/>
          <p:cNvSpPr>
            <a:spLocks/>
          </p:cNvSpPr>
          <p:nvPr/>
        </p:nvSpPr>
        <p:spPr bwMode="auto">
          <a:xfrm>
            <a:off x="6124575" y="1852613"/>
            <a:ext cx="1101725" cy="2006600"/>
          </a:xfrm>
          <a:custGeom>
            <a:avLst/>
            <a:gdLst>
              <a:gd name="T0" fmla="*/ 2 w 694"/>
              <a:gd name="T1" fmla="*/ 1264 h 1264"/>
              <a:gd name="T2" fmla="*/ 39 w 694"/>
              <a:gd name="T3" fmla="*/ 1100 h 1264"/>
              <a:gd name="T4" fmla="*/ 62 w 694"/>
              <a:gd name="T5" fmla="*/ 1070 h 1264"/>
              <a:gd name="T6" fmla="*/ 92 w 694"/>
              <a:gd name="T7" fmla="*/ 1025 h 1264"/>
              <a:gd name="T8" fmla="*/ 152 w 694"/>
              <a:gd name="T9" fmla="*/ 928 h 1264"/>
              <a:gd name="T10" fmla="*/ 196 w 694"/>
              <a:gd name="T11" fmla="*/ 868 h 1264"/>
              <a:gd name="T12" fmla="*/ 211 w 694"/>
              <a:gd name="T13" fmla="*/ 845 h 1264"/>
              <a:gd name="T14" fmla="*/ 234 w 694"/>
              <a:gd name="T15" fmla="*/ 830 h 1264"/>
              <a:gd name="T16" fmla="*/ 256 w 694"/>
              <a:gd name="T17" fmla="*/ 785 h 1264"/>
              <a:gd name="T18" fmla="*/ 324 w 694"/>
              <a:gd name="T19" fmla="*/ 711 h 1264"/>
              <a:gd name="T20" fmla="*/ 368 w 694"/>
              <a:gd name="T21" fmla="*/ 658 h 1264"/>
              <a:gd name="T22" fmla="*/ 421 w 694"/>
              <a:gd name="T23" fmla="*/ 531 h 1264"/>
              <a:gd name="T24" fmla="*/ 503 w 694"/>
              <a:gd name="T25" fmla="*/ 419 h 1264"/>
              <a:gd name="T26" fmla="*/ 615 w 694"/>
              <a:gd name="T27" fmla="*/ 292 h 1264"/>
              <a:gd name="T28" fmla="*/ 683 w 694"/>
              <a:gd name="T29" fmla="*/ 232 h 1264"/>
              <a:gd name="T30" fmla="*/ 668 w 694"/>
              <a:gd name="T31" fmla="*/ 150 h 1264"/>
              <a:gd name="T32" fmla="*/ 645 w 694"/>
              <a:gd name="T33" fmla="*/ 142 h 1264"/>
              <a:gd name="T34" fmla="*/ 503 w 694"/>
              <a:gd name="T35" fmla="*/ 75 h 1264"/>
              <a:gd name="T36" fmla="*/ 436 w 694"/>
              <a:gd name="T37" fmla="*/ 30 h 1264"/>
              <a:gd name="T38" fmla="*/ 398 w 694"/>
              <a:gd name="T39" fmla="*/ 0 h 126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694"/>
              <a:gd name="T61" fmla="*/ 0 h 1264"/>
              <a:gd name="T62" fmla="*/ 694 w 694"/>
              <a:gd name="T63" fmla="*/ 1264 h 126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694" h="1264">
                <a:moveTo>
                  <a:pt x="2" y="1264"/>
                </a:moveTo>
                <a:cubicBezTo>
                  <a:pt x="8" y="1173"/>
                  <a:pt x="0" y="1162"/>
                  <a:pt x="39" y="1100"/>
                </a:cubicBezTo>
                <a:cubicBezTo>
                  <a:pt x="46" y="1089"/>
                  <a:pt x="55" y="1080"/>
                  <a:pt x="62" y="1070"/>
                </a:cubicBezTo>
                <a:cubicBezTo>
                  <a:pt x="72" y="1055"/>
                  <a:pt x="92" y="1025"/>
                  <a:pt x="92" y="1025"/>
                </a:cubicBezTo>
                <a:cubicBezTo>
                  <a:pt x="102" y="983"/>
                  <a:pt x="122" y="957"/>
                  <a:pt x="152" y="928"/>
                </a:cubicBezTo>
                <a:cubicBezTo>
                  <a:pt x="161" y="898"/>
                  <a:pt x="170" y="886"/>
                  <a:pt x="196" y="868"/>
                </a:cubicBezTo>
                <a:cubicBezTo>
                  <a:pt x="201" y="860"/>
                  <a:pt x="205" y="851"/>
                  <a:pt x="211" y="845"/>
                </a:cubicBezTo>
                <a:cubicBezTo>
                  <a:pt x="217" y="839"/>
                  <a:pt x="228" y="837"/>
                  <a:pt x="234" y="830"/>
                </a:cubicBezTo>
                <a:cubicBezTo>
                  <a:pt x="245" y="817"/>
                  <a:pt x="247" y="799"/>
                  <a:pt x="256" y="785"/>
                </a:cubicBezTo>
                <a:cubicBezTo>
                  <a:pt x="234" y="717"/>
                  <a:pt x="280" y="718"/>
                  <a:pt x="324" y="711"/>
                </a:cubicBezTo>
                <a:cubicBezTo>
                  <a:pt x="338" y="692"/>
                  <a:pt x="360" y="680"/>
                  <a:pt x="368" y="658"/>
                </a:cubicBezTo>
                <a:cubicBezTo>
                  <a:pt x="396" y="581"/>
                  <a:pt x="359" y="593"/>
                  <a:pt x="421" y="531"/>
                </a:cubicBezTo>
                <a:cubicBezTo>
                  <a:pt x="435" y="488"/>
                  <a:pt x="466" y="444"/>
                  <a:pt x="503" y="419"/>
                </a:cubicBezTo>
                <a:cubicBezTo>
                  <a:pt x="532" y="374"/>
                  <a:pt x="571" y="322"/>
                  <a:pt x="615" y="292"/>
                </a:cubicBezTo>
                <a:cubicBezTo>
                  <a:pt x="633" y="264"/>
                  <a:pt x="655" y="250"/>
                  <a:pt x="683" y="232"/>
                </a:cubicBezTo>
                <a:cubicBezTo>
                  <a:pt x="691" y="205"/>
                  <a:pt x="694" y="170"/>
                  <a:pt x="668" y="150"/>
                </a:cubicBezTo>
                <a:cubicBezTo>
                  <a:pt x="662" y="145"/>
                  <a:pt x="652" y="146"/>
                  <a:pt x="645" y="142"/>
                </a:cubicBezTo>
                <a:cubicBezTo>
                  <a:pt x="598" y="116"/>
                  <a:pt x="556" y="87"/>
                  <a:pt x="503" y="75"/>
                </a:cubicBezTo>
                <a:cubicBezTo>
                  <a:pt x="481" y="52"/>
                  <a:pt x="466" y="40"/>
                  <a:pt x="436" y="30"/>
                </a:cubicBezTo>
                <a:cubicBezTo>
                  <a:pt x="407" y="11"/>
                  <a:pt x="419" y="21"/>
                  <a:pt x="39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8" name="Freeform 16"/>
          <p:cNvSpPr>
            <a:spLocks/>
          </p:cNvSpPr>
          <p:nvPr/>
        </p:nvSpPr>
        <p:spPr bwMode="auto">
          <a:xfrm>
            <a:off x="5141913" y="2470150"/>
            <a:ext cx="3052762" cy="835025"/>
          </a:xfrm>
          <a:custGeom>
            <a:avLst/>
            <a:gdLst>
              <a:gd name="T0" fmla="*/ 0 w 1923"/>
              <a:gd name="T1" fmla="*/ 202 h 526"/>
              <a:gd name="T2" fmla="*/ 23 w 1923"/>
              <a:gd name="T3" fmla="*/ 179 h 526"/>
              <a:gd name="T4" fmla="*/ 37 w 1923"/>
              <a:gd name="T5" fmla="*/ 150 h 526"/>
              <a:gd name="T6" fmla="*/ 112 w 1923"/>
              <a:gd name="T7" fmla="*/ 97 h 526"/>
              <a:gd name="T8" fmla="*/ 344 w 1923"/>
              <a:gd name="T9" fmla="*/ 0 h 526"/>
              <a:gd name="T10" fmla="*/ 636 w 1923"/>
              <a:gd name="T11" fmla="*/ 7 h 526"/>
              <a:gd name="T12" fmla="*/ 756 w 1923"/>
              <a:gd name="T13" fmla="*/ 52 h 526"/>
              <a:gd name="T14" fmla="*/ 830 w 1923"/>
              <a:gd name="T15" fmla="*/ 97 h 526"/>
              <a:gd name="T16" fmla="*/ 875 w 1923"/>
              <a:gd name="T17" fmla="*/ 127 h 526"/>
              <a:gd name="T18" fmla="*/ 898 w 1923"/>
              <a:gd name="T19" fmla="*/ 142 h 526"/>
              <a:gd name="T20" fmla="*/ 973 w 1923"/>
              <a:gd name="T21" fmla="*/ 337 h 526"/>
              <a:gd name="T22" fmla="*/ 995 w 1923"/>
              <a:gd name="T23" fmla="*/ 389 h 526"/>
              <a:gd name="T24" fmla="*/ 1040 w 1923"/>
              <a:gd name="T25" fmla="*/ 434 h 526"/>
              <a:gd name="T26" fmla="*/ 1085 w 1923"/>
              <a:gd name="T27" fmla="*/ 449 h 526"/>
              <a:gd name="T28" fmla="*/ 1107 w 1923"/>
              <a:gd name="T29" fmla="*/ 456 h 526"/>
              <a:gd name="T30" fmla="*/ 1474 w 1923"/>
              <a:gd name="T31" fmla="*/ 449 h 526"/>
              <a:gd name="T32" fmla="*/ 1616 w 1923"/>
              <a:gd name="T33" fmla="*/ 396 h 526"/>
              <a:gd name="T34" fmla="*/ 1736 w 1923"/>
              <a:gd name="T35" fmla="*/ 299 h 526"/>
              <a:gd name="T36" fmla="*/ 1803 w 1923"/>
              <a:gd name="T37" fmla="*/ 239 h 526"/>
              <a:gd name="T38" fmla="*/ 1893 w 1923"/>
              <a:gd name="T39" fmla="*/ 112 h 526"/>
              <a:gd name="T40" fmla="*/ 1900 w 1923"/>
              <a:gd name="T41" fmla="*/ 90 h 526"/>
              <a:gd name="T42" fmla="*/ 1915 w 1923"/>
              <a:gd name="T43" fmla="*/ 67 h 526"/>
              <a:gd name="T44" fmla="*/ 1923 w 1923"/>
              <a:gd name="T45" fmla="*/ 45 h 52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923"/>
              <a:gd name="T70" fmla="*/ 0 h 526"/>
              <a:gd name="T71" fmla="*/ 1923 w 1923"/>
              <a:gd name="T72" fmla="*/ 526 h 52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923" h="526">
                <a:moveTo>
                  <a:pt x="0" y="202"/>
                </a:moveTo>
                <a:cubicBezTo>
                  <a:pt x="8" y="194"/>
                  <a:pt x="17" y="188"/>
                  <a:pt x="23" y="179"/>
                </a:cubicBezTo>
                <a:cubicBezTo>
                  <a:pt x="29" y="170"/>
                  <a:pt x="30" y="158"/>
                  <a:pt x="37" y="150"/>
                </a:cubicBezTo>
                <a:cubicBezTo>
                  <a:pt x="55" y="128"/>
                  <a:pt x="88" y="111"/>
                  <a:pt x="112" y="97"/>
                </a:cubicBezTo>
                <a:cubicBezTo>
                  <a:pt x="189" y="53"/>
                  <a:pt x="258" y="20"/>
                  <a:pt x="344" y="0"/>
                </a:cubicBezTo>
                <a:cubicBezTo>
                  <a:pt x="441" y="2"/>
                  <a:pt x="539" y="2"/>
                  <a:pt x="636" y="7"/>
                </a:cubicBezTo>
                <a:cubicBezTo>
                  <a:pt x="673" y="9"/>
                  <a:pt x="719" y="41"/>
                  <a:pt x="756" y="52"/>
                </a:cubicBezTo>
                <a:cubicBezTo>
                  <a:pt x="796" y="79"/>
                  <a:pt x="777" y="87"/>
                  <a:pt x="830" y="97"/>
                </a:cubicBezTo>
                <a:cubicBezTo>
                  <a:pt x="845" y="107"/>
                  <a:pt x="860" y="117"/>
                  <a:pt x="875" y="127"/>
                </a:cubicBezTo>
                <a:cubicBezTo>
                  <a:pt x="883" y="132"/>
                  <a:pt x="898" y="142"/>
                  <a:pt x="898" y="142"/>
                </a:cubicBezTo>
                <a:cubicBezTo>
                  <a:pt x="908" y="240"/>
                  <a:pt x="881" y="305"/>
                  <a:pt x="973" y="337"/>
                </a:cubicBezTo>
                <a:cubicBezTo>
                  <a:pt x="983" y="353"/>
                  <a:pt x="984" y="374"/>
                  <a:pt x="995" y="389"/>
                </a:cubicBezTo>
                <a:cubicBezTo>
                  <a:pt x="1007" y="406"/>
                  <a:pt x="1025" y="419"/>
                  <a:pt x="1040" y="434"/>
                </a:cubicBezTo>
                <a:cubicBezTo>
                  <a:pt x="1051" y="445"/>
                  <a:pt x="1070" y="444"/>
                  <a:pt x="1085" y="449"/>
                </a:cubicBezTo>
                <a:cubicBezTo>
                  <a:pt x="1092" y="451"/>
                  <a:pt x="1107" y="456"/>
                  <a:pt x="1107" y="456"/>
                </a:cubicBezTo>
                <a:cubicBezTo>
                  <a:pt x="1214" y="526"/>
                  <a:pt x="1356" y="476"/>
                  <a:pt x="1474" y="449"/>
                </a:cubicBezTo>
                <a:cubicBezTo>
                  <a:pt x="1513" y="430"/>
                  <a:pt x="1585" y="417"/>
                  <a:pt x="1616" y="396"/>
                </a:cubicBezTo>
                <a:cubicBezTo>
                  <a:pt x="1658" y="367"/>
                  <a:pt x="1697" y="332"/>
                  <a:pt x="1736" y="299"/>
                </a:cubicBezTo>
                <a:cubicBezTo>
                  <a:pt x="1769" y="271"/>
                  <a:pt x="1767" y="292"/>
                  <a:pt x="1803" y="239"/>
                </a:cubicBezTo>
                <a:cubicBezTo>
                  <a:pt x="1832" y="196"/>
                  <a:pt x="1870" y="159"/>
                  <a:pt x="1893" y="112"/>
                </a:cubicBezTo>
                <a:cubicBezTo>
                  <a:pt x="1896" y="105"/>
                  <a:pt x="1897" y="97"/>
                  <a:pt x="1900" y="90"/>
                </a:cubicBezTo>
                <a:cubicBezTo>
                  <a:pt x="1904" y="82"/>
                  <a:pt x="1911" y="75"/>
                  <a:pt x="1915" y="67"/>
                </a:cubicBezTo>
                <a:cubicBezTo>
                  <a:pt x="1919" y="60"/>
                  <a:pt x="1923" y="45"/>
                  <a:pt x="1923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30" name="Freeform 18"/>
          <p:cNvSpPr>
            <a:spLocks/>
          </p:cNvSpPr>
          <p:nvPr/>
        </p:nvSpPr>
        <p:spPr bwMode="auto">
          <a:xfrm>
            <a:off x="5653088" y="2114550"/>
            <a:ext cx="1985962" cy="1270000"/>
          </a:xfrm>
          <a:custGeom>
            <a:avLst/>
            <a:gdLst>
              <a:gd name="T0" fmla="*/ 0 w 1251"/>
              <a:gd name="T1" fmla="*/ 800 h 800"/>
              <a:gd name="T2" fmla="*/ 45 w 1251"/>
              <a:gd name="T3" fmla="*/ 725 h 800"/>
              <a:gd name="T4" fmla="*/ 194 w 1251"/>
              <a:gd name="T5" fmla="*/ 635 h 800"/>
              <a:gd name="T6" fmla="*/ 224 w 1251"/>
              <a:gd name="T7" fmla="*/ 620 h 800"/>
              <a:gd name="T8" fmla="*/ 269 w 1251"/>
              <a:gd name="T9" fmla="*/ 590 h 800"/>
              <a:gd name="T10" fmla="*/ 314 w 1251"/>
              <a:gd name="T11" fmla="*/ 553 h 800"/>
              <a:gd name="T12" fmla="*/ 336 w 1251"/>
              <a:gd name="T13" fmla="*/ 531 h 800"/>
              <a:gd name="T14" fmla="*/ 381 w 1251"/>
              <a:gd name="T15" fmla="*/ 516 h 800"/>
              <a:gd name="T16" fmla="*/ 867 w 1251"/>
              <a:gd name="T17" fmla="*/ 501 h 800"/>
              <a:gd name="T18" fmla="*/ 1032 w 1251"/>
              <a:gd name="T19" fmla="*/ 426 h 800"/>
              <a:gd name="T20" fmla="*/ 1092 w 1251"/>
              <a:gd name="T21" fmla="*/ 381 h 800"/>
              <a:gd name="T22" fmla="*/ 1084 w 1251"/>
              <a:gd name="T23" fmla="*/ 359 h 800"/>
              <a:gd name="T24" fmla="*/ 1107 w 1251"/>
              <a:gd name="T25" fmla="*/ 344 h 800"/>
              <a:gd name="T26" fmla="*/ 1167 w 1251"/>
              <a:gd name="T27" fmla="*/ 254 h 800"/>
              <a:gd name="T28" fmla="*/ 1197 w 1251"/>
              <a:gd name="T29" fmla="*/ 209 h 800"/>
              <a:gd name="T30" fmla="*/ 1212 w 1251"/>
              <a:gd name="T31" fmla="*/ 187 h 800"/>
              <a:gd name="T32" fmla="*/ 1249 w 1251"/>
              <a:gd name="T33" fmla="*/ 97 h 800"/>
              <a:gd name="T34" fmla="*/ 1249 w 1251"/>
              <a:gd name="T35" fmla="*/ 0 h 8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251"/>
              <a:gd name="T55" fmla="*/ 0 h 800"/>
              <a:gd name="T56" fmla="*/ 1251 w 1251"/>
              <a:gd name="T57" fmla="*/ 800 h 80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251" h="800">
                <a:moveTo>
                  <a:pt x="0" y="800"/>
                </a:moveTo>
                <a:cubicBezTo>
                  <a:pt x="7" y="757"/>
                  <a:pt x="4" y="739"/>
                  <a:pt x="45" y="725"/>
                </a:cubicBezTo>
                <a:cubicBezTo>
                  <a:pt x="94" y="690"/>
                  <a:pt x="143" y="664"/>
                  <a:pt x="194" y="635"/>
                </a:cubicBezTo>
                <a:cubicBezTo>
                  <a:pt x="204" y="629"/>
                  <a:pt x="214" y="626"/>
                  <a:pt x="224" y="620"/>
                </a:cubicBezTo>
                <a:cubicBezTo>
                  <a:pt x="239" y="611"/>
                  <a:pt x="269" y="590"/>
                  <a:pt x="269" y="590"/>
                </a:cubicBezTo>
                <a:cubicBezTo>
                  <a:pt x="299" y="546"/>
                  <a:pt x="265" y="588"/>
                  <a:pt x="314" y="553"/>
                </a:cubicBezTo>
                <a:cubicBezTo>
                  <a:pt x="322" y="547"/>
                  <a:pt x="327" y="536"/>
                  <a:pt x="336" y="531"/>
                </a:cubicBezTo>
                <a:cubicBezTo>
                  <a:pt x="350" y="523"/>
                  <a:pt x="381" y="516"/>
                  <a:pt x="381" y="516"/>
                </a:cubicBezTo>
                <a:cubicBezTo>
                  <a:pt x="545" y="521"/>
                  <a:pt x="706" y="530"/>
                  <a:pt x="867" y="501"/>
                </a:cubicBezTo>
                <a:cubicBezTo>
                  <a:pt x="924" y="491"/>
                  <a:pt x="985" y="457"/>
                  <a:pt x="1032" y="426"/>
                </a:cubicBezTo>
                <a:cubicBezTo>
                  <a:pt x="1053" y="412"/>
                  <a:pt x="1092" y="381"/>
                  <a:pt x="1092" y="381"/>
                </a:cubicBezTo>
                <a:cubicBezTo>
                  <a:pt x="1089" y="374"/>
                  <a:pt x="1081" y="366"/>
                  <a:pt x="1084" y="359"/>
                </a:cubicBezTo>
                <a:cubicBezTo>
                  <a:pt x="1087" y="351"/>
                  <a:pt x="1101" y="351"/>
                  <a:pt x="1107" y="344"/>
                </a:cubicBezTo>
                <a:cubicBezTo>
                  <a:pt x="1129" y="319"/>
                  <a:pt x="1148" y="282"/>
                  <a:pt x="1167" y="254"/>
                </a:cubicBezTo>
                <a:cubicBezTo>
                  <a:pt x="1207" y="194"/>
                  <a:pt x="1158" y="267"/>
                  <a:pt x="1197" y="209"/>
                </a:cubicBezTo>
                <a:cubicBezTo>
                  <a:pt x="1202" y="202"/>
                  <a:pt x="1212" y="187"/>
                  <a:pt x="1212" y="187"/>
                </a:cubicBezTo>
                <a:cubicBezTo>
                  <a:pt x="1220" y="159"/>
                  <a:pt x="1247" y="125"/>
                  <a:pt x="1249" y="97"/>
                </a:cubicBezTo>
                <a:cubicBezTo>
                  <a:pt x="1251" y="65"/>
                  <a:pt x="1249" y="32"/>
                  <a:pt x="1249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31" name="Freeform 19"/>
          <p:cNvSpPr>
            <a:spLocks/>
          </p:cNvSpPr>
          <p:nvPr/>
        </p:nvSpPr>
        <p:spPr bwMode="auto">
          <a:xfrm>
            <a:off x="6281738" y="1698625"/>
            <a:ext cx="454025" cy="2493963"/>
          </a:xfrm>
          <a:custGeom>
            <a:avLst/>
            <a:gdLst>
              <a:gd name="T0" fmla="*/ 0 w 286"/>
              <a:gd name="T1" fmla="*/ 0 h 1571"/>
              <a:gd name="T2" fmla="*/ 90 w 286"/>
              <a:gd name="T3" fmla="*/ 104 h 1571"/>
              <a:gd name="T4" fmla="*/ 127 w 286"/>
              <a:gd name="T5" fmla="*/ 194 h 1571"/>
              <a:gd name="T6" fmla="*/ 180 w 286"/>
              <a:gd name="T7" fmla="*/ 291 h 1571"/>
              <a:gd name="T8" fmla="*/ 240 w 286"/>
              <a:gd name="T9" fmla="*/ 441 h 1571"/>
              <a:gd name="T10" fmla="*/ 202 w 286"/>
              <a:gd name="T11" fmla="*/ 770 h 1571"/>
              <a:gd name="T12" fmla="*/ 240 w 286"/>
              <a:gd name="T13" fmla="*/ 987 h 1571"/>
              <a:gd name="T14" fmla="*/ 187 w 286"/>
              <a:gd name="T15" fmla="*/ 1241 h 1571"/>
              <a:gd name="T16" fmla="*/ 142 w 286"/>
              <a:gd name="T17" fmla="*/ 1331 h 1571"/>
              <a:gd name="T18" fmla="*/ 105 w 286"/>
              <a:gd name="T19" fmla="*/ 1399 h 1571"/>
              <a:gd name="T20" fmla="*/ 120 w 286"/>
              <a:gd name="T21" fmla="*/ 1571 h 157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86"/>
              <a:gd name="T34" fmla="*/ 0 h 1571"/>
              <a:gd name="T35" fmla="*/ 286 w 286"/>
              <a:gd name="T36" fmla="*/ 1571 h 157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86" h="1571">
                <a:moveTo>
                  <a:pt x="0" y="0"/>
                </a:moveTo>
                <a:cubicBezTo>
                  <a:pt x="39" y="37"/>
                  <a:pt x="38" y="68"/>
                  <a:pt x="90" y="104"/>
                </a:cubicBezTo>
                <a:cubicBezTo>
                  <a:pt x="108" y="132"/>
                  <a:pt x="117" y="162"/>
                  <a:pt x="127" y="194"/>
                </a:cubicBezTo>
                <a:cubicBezTo>
                  <a:pt x="133" y="214"/>
                  <a:pt x="167" y="271"/>
                  <a:pt x="180" y="291"/>
                </a:cubicBezTo>
                <a:cubicBezTo>
                  <a:pt x="192" y="342"/>
                  <a:pt x="222" y="391"/>
                  <a:pt x="240" y="441"/>
                </a:cubicBezTo>
                <a:cubicBezTo>
                  <a:pt x="237" y="544"/>
                  <a:pt x="286" y="690"/>
                  <a:pt x="202" y="770"/>
                </a:cubicBezTo>
                <a:cubicBezTo>
                  <a:pt x="176" y="854"/>
                  <a:pt x="214" y="915"/>
                  <a:pt x="240" y="987"/>
                </a:cubicBezTo>
                <a:cubicBezTo>
                  <a:pt x="236" y="1090"/>
                  <a:pt x="258" y="1173"/>
                  <a:pt x="187" y="1241"/>
                </a:cubicBezTo>
                <a:cubicBezTo>
                  <a:pt x="178" y="1272"/>
                  <a:pt x="160" y="1304"/>
                  <a:pt x="142" y="1331"/>
                </a:cubicBezTo>
                <a:cubicBezTo>
                  <a:pt x="133" y="1362"/>
                  <a:pt x="128" y="1375"/>
                  <a:pt x="105" y="1399"/>
                </a:cubicBezTo>
                <a:cubicBezTo>
                  <a:pt x="109" y="1459"/>
                  <a:pt x="120" y="1513"/>
                  <a:pt x="120" y="157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  <p:bldP spid="38921" grpId="0" animBg="1"/>
      <p:bldP spid="38922" grpId="0" animBg="1"/>
      <p:bldP spid="38923" grpId="0" animBg="1"/>
      <p:bldP spid="38927" grpId="0" animBg="1"/>
      <p:bldP spid="38928" grpId="0" animBg="1"/>
      <p:bldP spid="38930" grpId="0" animBg="1"/>
      <p:bldP spid="389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09" name="AutoShape 4"/>
          <p:cNvCxnSpPr>
            <a:cxnSpLocks noChangeShapeType="1"/>
          </p:cNvCxnSpPr>
          <p:nvPr/>
        </p:nvCxnSpPr>
        <p:spPr bwMode="auto">
          <a:xfrm flipV="1">
            <a:off x="971550" y="1916113"/>
            <a:ext cx="1655763" cy="1225550"/>
          </a:xfrm>
          <a:prstGeom prst="curvedConnector3">
            <a:avLst>
              <a:gd name="adj1" fmla="val 49954"/>
            </a:avLst>
          </a:prstGeom>
          <a:noFill/>
          <a:ln w="76200">
            <a:solidFill>
              <a:srgbClr val="000080"/>
            </a:solidFill>
            <a:round/>
            <a:headEnd/>
            <a:tailEnd/>
          </a:ln>
        </p:spPr>
      </p:cxnSp>
      <p:cxnSp>
        <p:nvCxnSpPr>
          <p:cNvPr id="17410" name="AutoShape 5"/>
          <p:cNvCxnSpPr>
            <a:cxnSpLocks noChangeShapeType="1"/>
          </p:cNvCxnSpPr>
          <p:nvPr/>
        </p:nvCxnSpPr>
        <p:spPr bwMode="auto">
          <a:xfrm>
            <a:off x="2627313" y="1916113"/>
            <a:ext cx="1728787" cy="792162"/>
          </a:xfrm>
          <a:prstGeom prst="curvedConnector3">
            <a:avLst>
              <a:gd name="adj1" fmla="val 49954"/>
            </a:avLst>
          </a:prstGeom>
          <a:noFill/>
          <a:ln w="76200">
            <a:solidFill>
              <a:srgbClr val="000080"/>
            </a:solidFill>
            <a:round/>
            <a:headEnd/>
            <a:tailEnd/>
          </a:ln>
        </p:spPr>
      </p:cxnSp>
      <p:cxnSp>
        <p:nvCxnSpPr>
          <p:cNvPr id="17411" name="AutoShape 6"/>
          <p:cNvCxnSpPr>
            <a:cxnSpLocks noChangeShapeType="1"/>
          </p:cNvCxnSpPr>
          <p:nvPr/>
        </p:nvCxnSpPr>
        <p:spPr bwMode="auto">
          <a:xfrm flipV="1">
            <a:off x="971550" y="2708275"/>
            <a:ext cx="3384550" cy="433388"/>
          </a:xfrm>
          <a:prstGeom prst="curvedConnector3">
            <a:avLst>
              <a:gd name="adj1" fmla="val 50000"/>
            </a:avLst>
          </a:prstGeom>
          <a:noFill/>
          <a:ln w="76200">
            <a:solidFill>
              <a:srgbClr val="000080"/>
            </a:solidFill>
            <a:round/>
            <a:headEnd/>
            <a:tailEnd/>
          </a:ln>
        </p:spPr>
      </p:cxn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5076825" y="1989138"/>
            <a:ext cx="2735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cxnSp>
        <p:nvCxnSpPr>
          <p:cNvPr id="17413" name="AutoShape 12"/>
          <p:cNvCxnSpPr>
            <a:cxnSpLocks noChangeShapeType="1"/>
            <a:stCxn id="17412" idx="1"/>
          </p:cNvCxnSpPr>
          <p:nvPr/>
        </p:nvCxnSpPr>
        <p:spPr bwMode="auto">
          <a:xfrm rot="10800000" flipH="1" flipV="1">
            <a:off x="5076825" y="2173288"/>
            <a:ext cx="1223963" cy="2119312"/>
          </a:xfrm>
          <a:prstGeom prst="curvedConnector4">
            <a:avLst>
              <a:gd name="adj1" fmla="val -18676"/>
              <a:gd name="adj2" fmla="val 54306"/>
            </a:avLst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7414" name="AutoShape 13"/>
          <p:cNvCxnSpPr>
            <a:cxnSpLocks noChangeShapeType="1"/>
            <a:stCxn id="17412" idx="1"/>
          </p:cNvCxnSpPr>
          <p:nvPr/>
        </p:nvCxnSpPr>
        <p:spPr bwMode="auto">
          <a:xfrm rot="10800000" flipV="1">
            <a:off x="4067175" y="2173288"/>
            <a:ext cx="1009650" cy="2335212"/>
          </a:xfrm>
          <a:prstGeom prst="curvedConnector2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58100" y="3068638"/>
            <a:ext cx="1485900" cy="2962275"/>
          </a:xfr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971550" y="692150"/>
            <a:ext cx="7488238" cy="144145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олилиния 7"/>
          <p:cNvSpPr/>
          <p:nvPr/>
        </p:nvSpPr>
        <p:spPr>
          <a:xfrm rot="12479544">
            <a:off x="2971800" y="2362200"/>
            <a:ext cx="3881438" cy="3043238"/>
          </a:xfrm>
          <a:custGeom>
            <a:avLst/>
            <a:gdLst>
              <a:gd name="connsiteX0" fmla="*/ 0 w 3812345"/>
              <a:gd name="connsiteY0" fmla="*/ 1065985 h 2669702"/>
              <a:gd name="connsiteX1" fmla="*/ 267287 w 3812345"/>
              <a:gd name="connsiteY1" fmla="*/ 1065985 h 2669702"/>
              <a:gd name="connsiteX2" fmla="*/ 379828 w 3812345"/>
              <a:gd name="connsiteY2" fmla="*/ 1136323 h 2669702"/>
              <a:gd name="connsiteX3" fmla="*/ 450167 w 3812345"/>
              <a:gd name="connsiteY3" fmla="*/ 1192594 h 2669702"/>
              <a:gd name="connsiteX4" fmla="*/ 492370 w 3812345"/>
              <a:gd name="connsiteY4" fmla="*/ 1277000 h 2669702"/>
              <a:gd name="connsiteX5" fmla="*/ 520505 w 3812345"/>
              <a:gd name="connsiteY5" fmla="*/ 1305136 h 2669702"/>
              <a:gd name="connsiteX6" fmla="*/ 548640 w 3812345"/>
              <a:gd name="connsiteY6" fmla="*/ 1488016 h 2669702"/>
              <a:gd name="connsiteX7" fmla="*/ 562708 w 3812345"/>
              <a:gd name="connsiteY7" fmla="*/ 1572422 h 2669702"/>
              <a:gd name="connsiteX8" fmla="*/ 576776 w 3812345"/>
              <a:gd name="connsiteY8" fmla="*/ 1670896 h 2669702"/>
              <a:gd name="connsiteX9" fmla="*/ 562708 w 3812345"/>
              <a:gd name="connsiteY9" fmla="*/ 1881911 h 2669702"/>
              <a:gd name="connsiteX10" fmla="*/ 548640 w 3812345"/>
              <a:gd name="connsiteY10" fmla="*/ 1924114 h 2669702"/>
              <a:gd name="connsiteX11" fmla="*/ 520505 w 3812345"/>
              <a:gd name="connsiteY11" fmla="*/ 1952250 h 2669702"/>
              <a:gd name="connsiteX12" fmla="*/ 464234 w 3812345"/>
              <a:gd name="connsiteY12" fmla="*/ 1980385 h 2669702"/>
              <a:gd name="connsiteX13" fmla="*/ 407964 w 3812345"/>
              <a:gd name="connsiteY13" fmla="*/ 1994453 h 2669702"/>
              <a:gd name="connsiteX14" fmla="*/ 323557 w 3812345"/>
              <a:gd name="connsiteY14" fmla="*/ 2008520 h 2669702"/>
              <a:gd name="connsiteX15" fmla="*/ 281354 w 3812345"/>
              <a:gd name="connsiteY15" fmla="*/ 2022588 h 2669702"/>
              <a:gd name="connsiteX16" fmla="*/ 168813 w 3812345"/>
              <a:gd name="connsiteY16" fmla="*/ 2050723 h 2669702"/>
              <a:gd name="connsiteX17" fmla="*/ 126610 w 3812345"/>
              <a:gd name="connsiteY17" fmla="*/ 2022588 h 2669702"/>
              <a:gd name="connsiteX18" fmla="*/ 84407 w 3812345"/>
              <a:gd name="connsiteY18" fmla="*/ 2008520 h 2669702"/>
              <a:gd name="connsiteX19" fmla="*/ 56271 w 3812345"/>
              <a:gd name="connsiteY19" fmla="*/ 1980385 h 2669702"/>
              <a:gd name="connsiteX20" fmla="*/ 42204 w 3812345"/>
              <a:gd name="connsiteY20" fmla="*/ 1938182 h 2669702"/>
              <a:gd name="connsiteX21" fmla="*/ 56271 w 3812345"/>
              <a:gd name="connsiteY21" fmla="*/ 1741234 h 2669702"/>
              <a:gd name="connsiteX22" fmla="*/ 112542 w 3812345"/>
              <a:gd name="connsiteY22" fmla="*/ 1684963 h 2669702"/>
              <a:gd name="connsiteX23" fmla="*/ 225084 w 3812345"/>
              <a:gd name="connsiteY23" fmla="*/ 1628693 h 2669702"/>
              <a:gd name="connsiteX24" fmla="*/ 379828 w 3812345"/>
              <a:gd name="connsiteY24" fmla="*/ 1600557 h 2669702"/>
              <a:gd name="connsiteX25" fmla="*/ 731520 w 3812345"/>
              <a:gd name="connsiteY25" fmla="*/ 1586490 h 2669702"/>
              <a:gd name="connsiteX26" fmla="*/ 1659988 w 3812345"/>
              <a:gd name="connsiteY26" fmla="*/ 1614625 h 2669702"/>
              <a:gd name="connsiteX27" fmla="*/ 1856936 w 3812345"/>
              <a:gd name="connsiteY27" fmla="*/ 1628693 h 2669702"/>
              <a:gd name="connsiteX28" fmla="*/ 2518117 w 3812345"/>
              <a:gd name="connsiteY28" fmla="*/ 1614625 h 2669702"/>
              <a:gd name="connsiteX29" fmla="*/ 2588456 w 3812345"/>
              <a:gd name="connsiteY29" fmla="*/ 1586490 h 2669702"/>
              <a:gd name="connsiteX30" fmla="*/ 2700997 w 3812345"/>
              <a:gd name="connsiteY30" fmla="*/ 1558354 h 2669702"/>
              <a:gd name="connsiteX31" fmla="*/ 2827607 w 3812345"/>
              <a:gd name="connsiteY31" fmla="*/ 1530219 h 2669702"/>
              <a:gd name="connsiteX32" fmla="*/ 2897945 w 3812345"/>
              <a:gd name="connsiteY32" fmla="*/ 1502083 h 2669702"/>
              <a:gd name="connsiteX33" fmla="*/ 3010487 w 3812345"/>
              <a:gd name="connsiteY33" fmla="*/ 1459880 h 2669702"/>
              <a:gd name="connsiteX34" fmla="*/ 3052690 w 3812345"/>
              <a:gd name="connsiteY34" fmla="*/ 1431745 h 2669702"/>
              <a:gd name="connsiteX35" fmla="*/ 3108960 w 3812345"/>
              <a:gd name="connsiteY35" fmla="*/ 1403610 h 2669702"/>
              <a:gd name="connsiteX36" fmla="*/ 3207434 w 3812345"/>
              <a:gd name="connsiteY36" fmla="*/ 1347339 h 2669702"/>
              <a:gd name="connsiteX37" fmla="*/ 3277773 w 3812345"/>
              <a:gd name="connsiteY37" fmla="*/ 1305136 h 2669702"/>
              <a:gd name="connsiteX38" fmla="*/ 3305908 w 3812345"/>
              <a:gd name="connsiteY38" fmla="*/ 1277000 h 2669702"/>
              <a:gd name="connsiteX39" fmla="*/ 3390314 w 3812345"/>
              <a:gd name="connsiteY39" fmla="*/ 1234797 h 2669702"/>
              <a:gd name="connsiteX40" fmla="*/ 3488788 w 3812345"/>
              <a:gd name="connsiteY40" fmla="*/ 1164459 h 2669702"/>
              <a:gd name="connsiteX41" fmla="*/ 3615397 w 3812345"/>
              <a:gd name="connsiteY41" fmla="*/ 1094120 h 2669702"/>
              <a:gd name="connsiteX42" fmla="*/ 3713871 w 3812345"/>
              <a:gd name="connsiteY42" fmla="*/ 1009714 h 2669702"/>
              <a:gd name="connsiteX43" fmla="*/ 3742007 w 3812345"/>
              <a:gd name="connsiteY43" fmla="*/ 981579 h 2669702"/>
              <a:gd name="connsiteX44" fmla="*/ 3784210 w 3812345"/>
              <a:gd name="connsiteY44" fmla="*/ 897173 h 2669702"/>
              <a:gd name="connsiteX45" fmla="*/ 3812345 w 3812345"/>
              <a:gd name="connsiteY45" fmla="*/ 826834 h 2669702"/>
              <a:gd name="connsiteX46" fmla="*/ 3784210 w 3812345"/>
              <a:gd name="connsiteY46" fmla="*/ 489210 h 2669702"/>
              <a:gd name="connsiteX47" fmla="*/ 3742007 w 3812345"/>
              <a:gd name="connsiteY47" fmla="*/ 348533 h 2669702"/>
              <a:gd name="connsiteX48" fmla="*/ 3671668 w 3812345"/>
              <a:gd name="connsiteY48" fmla="*/ 292262 h 2669702"/>
              <a:gd name="connsiteX49" fmla="*/ 3587262 w 3812345"/>
              <a:gd name="connsiteY49" fmla="*/ 193788 h 2669702"/>
              <a:gd name="connsiteX50" fmla="*/ 3545059 w 3812345"/>
              <a:gd name="connsiteY50" fmla="*/ 179720 h 2669702"/>
              <a:gd name="connsiteX51" fmla="*/ 3502856 w 3812345"/>
              <a:gd name="connsiteY51" fmla="*/ 137517 h 2669702"/>
              <a:gd name="connsiteX52" fmla="*/ 3432517 w 3812345"/>
              <a:gd name="connsiteY52" fmla="*/ 109382 h 2669702"/>
              <a:gd name="connsiteX53" fmla="*/ 3319976 w 3812345"/>
              <a:gd name="connsiteY53" fmla="*/ 81247 h 2669702"/>
              <a:gd name="connsiteX54" fmla="*/ 3277773 w 3812345"/>
              <a:gd name="connsiteY54" fmla="*/ 53111 h 2669702"/>
              <a:gd name="connsiteX55" fmla="*/ 2630659 w 3812345"/>
              <a:gd name="connsiteY55" fmla="*/ 39043 h 2669702"/>
              <a:gd name="connsiteX56" fmla="*/ 2574388 w 3812345"/>
              <a:gd name="connsiteY56" fmla="*/ 123450 h 2669702"/>
              <a:gd name="connsiteX57" fmla="*/ 2504050 w 3812345"/>
              <a:gd name="connsiteY57" fmla="*/ 235991 h 2669702"/>
              <a:gd name="connsiteX58" fmla="*/ 2489982 w 3812345"/>
              <a:gd name="connsiteY58" fmla="*/ 362600 h 2669702"/>
              <a:gd name="connsiteX59" fmla="*/ 2475914 w 3812345"/>
              <a:gd name="connsiteY59" fmla="*/ 404803 h 2669702"/>
              <a:gd name="connsiteX60" fmla="*/ 2489982 w 3812345"/>
              <a:gd name="connsiteY60" fmla="*/ 615819 h 2669702"/>
              <a:gd name="connsiteX61" fmla="*/ 2532185 w 3812345"/>
              <a:gd name="connsiteY61" fmla="*/ 714293 h 2669702"/>
              <a:gd name="connsiteX62" fmla="*/ 2588456 w 3812345"/>
              <a:gd name="connsiteY62" fmla="*/ 840902 h 2669702"/>
              <a:gd name="connsiteX63" fmla="*/ 2644727 w 3812345"/>
              <a:gd name="connsiteY63" fmla="*/ 925308 h 2669702"/>
              <a:gd name="connsiteX64" fmla="*/ 2672862 w 3812345"/>
              <a:gd name="connsiteY64" fmla="*/ 967511 h 2669702"/>
              <a:gd name="connsiteX65" fmla="*/ 2799471 w 3812345"/>
              <a:gd name="connsiteY65" fmla="*/ 1065985 h 2669702"/>
              <a:gd name="connsiteX66" fmla="*/ 2926080 w 3812345"/>
              <a:gd name="connsiteY66" fmla="*/ 1150391 h 2669702"/>
              <a:gd name="connsiteX67" fmla="*/ 2968284 w 3812345"/>
              <a:gd name="connsiteY67" fmla="*/ 1164459 h 2669702"/>
              <a:gd name="connsiteX68" fmla="*/ 3066757 w 3812345"/>
              <a:gd name="connsiteY68" fmla="*/ 1220730 h 2669702"/>
              <a:gd name="connsiteX69" fmla="*/ 3094893 w 3812345"/>
              <a:gd name="connsiteY69" fmla="*/ 1248865 h 2669702"/>
              <a:gd name="connsiteX70" fmla="*/ 3151164 w 3812345"/>
              <a:gd name="connsiteY70" fmla="*/ 1262933 h 2669702"/>
              <a:gd name="connsiteX71" fmla="*/ 3221502 w 3812345"/>
              <a:gd name="connsiteY71" fmla="*/ 1347339 h 2669702"/>
              <a:gd name="connsiteX72" fmla="*/ 3263705 w 3812345"/>
              <a:gd name="connsiteY72" fmla="*/ 1375474 h 2669702"/>
              <a:gd name="connsiteX73" fmla="*/ 3305908 w 3812345"/>
              <a:gd name="connsiteY73" fmla="*/ 1431745 h 2669702"/>
              <a:gd name="connsiteX74" fmla="*/ 3334044 w 3812345"/>
              <a:gd name="connsiteY74" fmla="*/ 1473948 h 2669702"/>
              <a:gd name="connsiteX75" fmla="*/ 3376247 w 3812345"/>
              <a:gd name="connsiteY75" fmla="*/ 1516151 h 2669702"/>
              <a:gd name="connsiteX76" fmla="*/ 3432517 w 3812345"/>
              <a:gd name="connsiteY76" fmla="*/ 1614625 h 2669702"/>
              <a:gd name="connsiteX77" fmla="*/ 3460653 w 3812345"/>
              <a:gd name="connsiteY77" fmla="*/ 1713099 h 2669702"/>
              <a:gd name="connsiteX78" fmla="*/ 3474720 w 3812345"/>
              <a:gd name="connsiteY78" fmla="*/ 1811573 h 2669702"/>
              <a:gd name="connsiteX79" fmla="*/ 3502856 w 3812345"/>
              <a:gd name="connsiteY79" fmla="*/ 1938182 h 2669702"/>
              <a:gd name="connsiteX80" fmla="*/ 3488788 w 3812345"/>
              <a:gd name="connsiteY80" fmla="*/ 2303942 h 2669702"/>
              <a:gd name="connsiteX81" fmla="*/ 3460653 w 3812345"/>
              <a:gd name="connsiteY81" fmla="*/ 2388348 h 2669702"/>
              <a:gd name="connsiteX82" fmla="*/ 3432517 w 3812345"/>
              <a:gd name="connsiteY82" fmla="*/ 2416483 h 2669702"/>
              <a:gd name="connsiteX83" fmla="*/ 3404382 w 3812345"/>
              <a:gd name="connsiteY83" fmla="*/ 2472754 h 2669702"/>
              <a:gd name="connsiteX84" fmla="*/ 3334044 w 3812345"/>
              <a:gd name="connsiteY84" fmla="*/ 2543093 h 2669702"/>
              <a:gd name="connsiteX85" fmla="*/ 3249637 w 3812345"/>
              <a:gd name="connsiteY85" fmla="*/ 2627499 h 2669702"/>
              <a:gd name="connsiteX86" fmla="*/ 3207434 w 3812345"/>
              <a:gd name="connsiteY86" fmla="*/ 2641567 h 2669702"/>
              <a:gd name="connsiteX87" fmla="*/ 3080825 w 3812345"/>
              <a:gd name="connsiteY87" fmla="*/ 2669702 h 2669702"/>
              <a:gd name="connsiteX88" fmla="*/ 2588456 w 3812345"/>
              <a:gd name="connsiteY88" fmla="*/ 2655634 h 2669702"/>
              <a:gd name="connsiteX89" fmla="*/ 2518117 w 3812345"/>
              <a:gd name="connsiteY89" fmla="*/ 2641567 h 2669702"/>
              <a:gd name="connsiteX90" fmla="*/ 2489982 w 3812345"/>
              <a:gd name="connsiteY90" fmla="*/ 2613431 h 2669702"/>
              <a:gd name="connsiteX91" fmla="*/ 2447779 w 3812345"/>
              <a:gd name="connsiteY91" fmla="*/ 2585296 h 2669702"/>
              <a:gd name="connsiteX92" fmla="*/ 2391508 w 3812345"/>
              <a:gd name="connsiteY92" fmla="*/ 2514957 h 2669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3812345" h="2669702">
                <a:moveTo>
                  <a:pt x="0" y="1065985"/>
                </a:moveTo>
                <a:cubicBezTo>
                  <a:pt x="116115" y="1046632"/>
                  <a:pt x="117272" y="1039512"/>
                  <a:pt x="267287" y="1065985"/>
                </a:cubicBezTo>
                <a:cubicBezTo>
                  <a:pt x="302401" y="1072182"/>
                  <a:pt x="353881" y="1117789"/>
                  <a:pt x="379828" y="1136323"/>
                </a:cubicBezTo>
                <a:cubicBezTo>
                  <a:pt x="413945" y="1160693"/>
                  <a:pt x="425076" y="1161230"/>
                  <a:pt x="450167" y="1192594"/>
                </a:cubicBezTo>
                <a:cubicBezTo>
                  <a:pt x="535535" y="1299303"/>
                  <a:pt x="429972" y="1173003"/>
                  <a:pt x="492370" y="1277000"/>
                </a:cubicBezTo>
                <a:cubicBezTo>
                  <a:pt x="499194" y="1288373"/>
                  <a:pt x="511127" y="1295757"/>
                  <a:pt x="520505" y="1305136"/>
                </a:cubicBezTo>
                <a:cubicBezTo>
                  <a:pt x="548034" y="1415250"/>
                  <a:pt x="525493" y="1314412"/>
                  <a:pt x="548640" y="1488016"/>
                </a:cubicBezTo>
                <a:cubicBezTo>
                  <a:pt x="552410" y="1516289"/>
                  <a:pt x="558371" y="1544230"/>
                  <a:pt x="562708" y="1572422"/>
                </a:cubicBezTo>
                <a:cubicBezTo>
                  <a:pt x="567750" y="1605194"/>
                  <a:pt x="572087" y="1638071"/>
                  <a:pt x="576776" y="1670896"/>
                </a:cubicBezTo>
                <a:cubicBezTo>
                  <a:pt x="572087" y="1741234"/>
                  <a:pt x="570493" y="1811848"/>
                  <a:pt x="562708" y="1881911"/>
                </a:cubicBezTo>
                <a:cubicBezTo>
                  <a:pt x="561070" y="1896649"/>
                  <a:pt x="556269" y="1911398"/>
                  <a:pt x="548640" y="1924114"/>
                </a:cubicBezTo>
                <a:cubicBezTo>
                  <a:pt x="541816" y="1935487"/>
                  <a:pt x="531541" y="1944893"/>
                  <a:pt x="520505" y="1952250"/>
                </a:cubicBezTo>
                <a:cubicBezTo>
                  <a:pt x="503056" y="1963883"/>
                  <a:pt x="483870" y="1973022"/>
                  <a:pt x="464234" y="1980385"/>
                </a:cubicBezTo>
                <a:cubicBezTo>
                  <a:pt x="446131" y="1987174"/>
                  <a:pt x="426923" y="1990661"/>
                  <a:pt x="407964" y="1994453"/>
                </a:cubicBezTo>
                <a:cubicBezTo>
                  <a:pt x="379994" y="2000047"/>
                  <a:pt x="351693" y="2003831"/>
                  <a:pt x="323557" y="2008520"/>
                </a:cubicBezTo>
                <a:cubicBezTo>
                  <a:pt x="309489" y="2013209"/>
                  <a:pt x="295740" y="2018991"/>
                  <a:pt x="281354" y="2022588"/>
                </a:cubicBezTo>
                <a:lnTo>
                  <a:pt x="168813" y="2050723"/>
                </a:lnTo>
                <a:cubicBezTo>
                  <a:pt x="154745" y="2041345"/>
                  <a:pt x="141732" y="2030149"/>
                  <a:pt x="126610" y="2022588"/>
                </a:cubicBezTo>
                <a:cubicBezTo>
                  <a:pt x="113347" y="2015956"/>
                  <a:pt x="97123" y="2016149"/>
                  <a:pt x="84407" y="2008520"/>
                </a:cubicBezTo>
                <a:cubicBezTo>
                  <a:pt x="73034" y="2001696"/>
                  <a:pt x="65650" y="1989763"/>
                  <a:pt x="56271" y="1980385"/>
                </a:cubicBezTo>
                <a:cubicBezTo>
                  <a:pt x="51582" y="1966317"/>
                  <a:pt x="42204" y="1953011"/>
                  <a:pt x="42204" y="1938182"/>
                </a:cubicBezTo>
                <a:cubicBezTo>
                  <a:pt x="42204" y="1872365"/>
                  <a:pt x="38656" y="1804649"/>
                  <a:pt x="56271" y="1741234"/>
                </a:cubicBezTo>
                <a:cubicBezTo>
                  <a:pt x="63371" y="1715675"/>
                  <a:pt x="88816" y="1696826"/>
                  <a:pt x="112542" y="1684963"/>
                </a:cubicBezTo>
                <a:cubicBezTo>
                  <a:pt x="150056" y="1666206"/>
                  <a:pt x="183957" y="1636919"/>
                  <a:pt x="225084" y="1628693"/>
                </a:cubicBezTo>
                <a:cubicBezTo>
                  <a:pt x="255138" y="1622682"/>
                  <a:pt x="353259" y="1602271"/>
                  <a:pt x="379828" y="1600557"/>
                </a:cubicBezTo>
                <a:cubicBezTo>
                  <a:pt x="496909" y="1593003"/>
                  <a:pt x="614289" y="1591179"/>
                  <a:pt x="731520" y="1586490"/>
                </a:cubicBezTo>
                <a:lnTo>
                  <a:pt x="1659988" y="1614625"/>
                </a:lnTo>
                <a:cubicBezTo>
                  <a:pt x="1725758" y="1617091"/>
                  <a:pt x="1791119" y="1628693"/>
                  <a:pt x="1856936" y="1628693"/>
                </a:cubicBezTo>
                <a:cubicBezTo>
                  <a:pt x="2077380" y="1628693"/>
                  <a:pt x="2297723" y="1619314"/>
                  <a:pt x="2518117" y="1614625"/>
                </a:cubicBezTo>
                <a:cubicBezTo>
                  <a:pt x="2541563" y="1605247"/>
                  <a:pt x="2564320" y="1593916"/>
                  <a:pt x="2588456" y="1586490"/>
                </a:cubicBezTo>
                <a:cubicBezTo>
                  <a:pt x="2625414" y="1575118"/>
                  <a:pt x="2663691" y="1568528"/>
                  <a:pt x="2700997" y="1558354"/>
                </a:cubicBezTo>
                <a:cubicBezTo>
                  <a:pt x="2809829" y="1528673"/>
                  <a:pt x="2652460" y="1559411"/>
                  <a:pt x="2827607" y="1530219"/>
                </a:cubicBezTo>
                <a:cubicBezTo>
                  <a:pt x="2851053" y="1520840"/>
                  <a:pt x="2873989" y="1510068"/>
                  <a:pt x="2897945" y="1502083"/>
                </a:cubicBezTo>
                <a:cubicBezTo>
                  <a:pt x="2981036" y="1474386"/>
                  <a:pt x="2929900" y="1505930"/>
                  <a:pt x="3010487" y="1459880"/>
                </a:cubicBezTo>
                <a:cubicBezTo>
                  <a:pt x="3025167" y="1451492"/>
                  <a:pt x="3038010" y="1440133"/>
                  <a:pt x="3052690" y="1431745"/>
                </a:cubicBezTo>
                <a:cubicBezTo>
                  <a:pt x="3070898" y="1421341"/>
                  <a:pt x="3091177" y="1414724"/>
                  <a:pt x="3108960" y="1403610"/>
                </a:cubicBezTo>
                <a:cubicBezTo>
                  <a:pt x="3206294" y="1342776"/>
                  <a:pt x="3124520" y="1374978"/>
                  <a:pt x="3207434" y="1347339"/>
                </a:cubicBezTo>
                <a:cubicBezTo>
                  <a:pt x="3278727" y="1276046"/>
                  <a:pt x="3186460" y="1359924"/>
                  <a:pt x="3277773" y="1305136"/>
                </a:cubicBezTo>
                <a:cubicBezTo>
                  <a:pt x="3289146" y="1298312"/>
                  <a:pt x="3295551" y="1285286"/>
                  <a:pt x="3305908" y="1277000"/>
                </a:cubicBezTo>
                <a:cubicBezTo>
                  <a:pt x="3344864" y="1245835"/>
                  <a:pt x="3345741" y="1249655"/>
                  <a:pt x="3390314" y="1234797"/>
                </a:cubicBezTo>
                <a:cubicBezTo>
                  <a:pt x="3403060" y="1225238"/>
                  <a:pt x="3468216" y="1174745"/>
                  <a:pt x="3488788" y="1164459"/>
                </a:cubicBezTo>
                <a:cubicBezTo>
                  <a:pt x="3637607" y="1090049"/>
                  <a:pt x="3486271" y="1186353"/>
                  <a:pt x="3615397" y="1094120"/>
                </a:cubicBezTo>
                <a:cubicBezTo>
                  <a:pt x="3690388" y="1040555"/>
                  <a:pt x="3628831" y="1094753"/>
                  <a:pt x="3713871" y="1009714"/>
                </a:cubicBezTo>
                <a:lnTo>
                  <a:pt x="3742007" y="981579"/>
                </a:lnTo>
                <a:cubicBezTo>
                  <a:pt x="3777365" y="875501"/>
                  <a:pt x="3729669" y="1006255"/>
                  <a:pt x="3784210" y="897173"/>
                </a:cubicBezTo>
                <a:cubicBezTo>
                  <a:pt x="3795503" y="874587"/>
                  <a:pt x="3802967" y="850280"/>
                  <a:pt x="3812345" y="826834"/>
                </a:cubicBezTo>
                <a:cubicBezTo>
                  <a:pt x="3802967" y="714293"/>
                  <a:pt x="3796241" y="601499"/>
                  <a:pt x="3784210" y="489210"/>
                </a:cubicBezTo>
                <a:cubicBezTo>
                  <a:pt x="3781915" y="467790"/>
                  <a:pt x="3747164" y="353690"/>
                  <a:pt x="3742007" y="348533"/>
                </a:cubicBezTo>
                <a:cubicBezTo>
                  <a:pt x="3701916" y="308442"/>
                  <a:pt x="3724907" y="327754"/>
                  <a:pt x="3671668" y="292262"/>
                </a:cubicBezTo>
                <a:cubicBezTo>
                  <a:pt x="3644631" y="251706"/>
                  <a:pt x="3630679" y="224801"/>
                  <a:pt x="3587262" y="193788"/>
                </a:cubicBezTo>
                <a:cubicBezTo>
                  <a:pt x="3575195" y="185169"/>
                  <a:pt x="3559127" y="184409"/>
                  <a:pt x="3545059" y="179720"/>
                </a:cubicBezTo>
                <a:cubicBezTo>
                  <a:pt x="3530991" y="165652"/>
                  <a:pt x="3519727" y="148061"/>
                  <a:pt x="3502856" y="137517"/>
                </a:cubicBezTo>
                <a:cubicBezTo>
                  <a:pt x="3481442" y="124133"/>
                  <a:pt x="3456162" y="118249"/>
                  <a:pt x="3432517" y="109382"/>
                </a:cubicBezTo>
                <a:cubicBezTo>
                  <a:pt x="3383076" y="90842"/>
                  <a:pt x="3379951" y="93241"/>
                  <a:pt x="3319976" y="81247"/>
                </a:cubicBezTo>
                <a:cubicBezTo>
                  <a:pt x="3305908" y="71868"/>
                  <a:pt x="3294231" y="56983"/>
                  <a:pt x="3277773" y="53111"/>
                </a:cubicBezTo>
                <a:cubicBezTo>
                  <a:pt x="3052052" y="0"/>
                  <a:pt x="2875795" y="31383"/>
                  <a:pt x="2630659" y="39043"/>
                </a:cubicBezTo>
                <a:cubicBezTo>
                  <a:pt x="2573331" y="96373"/>
                  <a:pt x="2631168" y="32602"/>
                  <a:pt x="2574388" y="123450"/>
                </a:cubicBezTo>
                <a:cubicBezTo>
                  <a:pt x="2483084" y="269534"/>
                  <a:pt x="2575333" y="93422"/>
                  <a:pt x="2504050" y="235991"/>
                </a:cubicBezTo>
                <a:cubicBezTo>
                  <a:pt x="2499361" y="278194"/>
                  <a:pt x="2496963" y="320715"/>
                  <a:pt x="2489982" y="362600"/>
                </a:cubicBezTo>
                <a:cubicBezTo>
                  <a:pt x="2487544" y="377227"/>
                  <a:pt x="2475914" y="389974"/>
                  <a:pt x="2475914" y="404803"/>
                </a:cubicBezTo>
                <a:cubicBezTo>
                  <a:pt x="2475914" y="475298"/>
                  <a:pt x="2482602" y="545712"/>
                  <a:pt x="2489982" y="615819"/>
                </a:cubicBezTo>
                <a:cubicBezTo>
                  <a:pt x="2497790" y="689989"/>
                  <a:pt x="2502386" y="654694"/>
                  <a:pt x="2532185" y="714293"/>
                </a:cubicBezTo>
                <a:cubicBezTo>
                  <a:pt x="2574517" y="798958"/>
                  <a:pt x="2543704" y="766317"/>
                  <a:pt x="2588456" y="840902"/>
                </a:cubicBezTo>
                <a:cubicBezTo>
                  <a:pt x="2605854" y="869898"/>
                  <a:pt x="2625970" y="897173"/>
                  <a:pt x="2644727" y="925308"/>
                </a:cubicBezTo>
                <a:cubicBezTo>
                  <a:pt x="2654105" y="939376"/>
                  <a:pt x="2660907" y="955556"/>
                  <a:pt x="2672862" y="967511"/>
                </a:cubicBezTo>
                <a:cubicBezTo>
                  <a:pt x="2766527" y="1061176"/>
                  <a:pt x="2687771" y="991518"/>
                  <a:pt x="2799471" y="1065985"/>
                </a:cubicBezTo>
                <a:cubicBezTo>
                  <a:pt x="2870152" y="1113106"/>
                  <a:pt x="2844341" y="1109522"/>
                  <a:pt x="2926080" y="1150391"/>
                </a:cubicBezTo>
                <a:cubicBezTo>
                  <a:pt x="2939343" y="1157023"/>
                  <a:pt x="2954654" y="1158618"/>
                  <a:pt x="2968284" y="1164459"/>
                </a:cubicBezTo>
                <a:cubicBezTo>
                  <a:pt x="2999391" y="1177790"/>
                  <a:pt x="3039585" y="1198993"/>
                  <a:pt x="3066757" y="1220730"/>
                </a:cubicBezTo>
                <a:cubicBezTo>
                  <a:pt x="3077114" y="1229015"/>
                  <a:pt x="3083030" y="1242934"/>
                  <a:pt x="3094893" y="1248865"/>
                </a:cubicBezTo>
                <a:cubicBezTo>
                  <a:pt x="3112186" y="1257511"/>
                  <a:pt x="3132407" y="1258244"/>
                  <a:pt x="3151164" y="1262933"/>
                </a:cubicBezTo>
                <a:cubicBezTo>
                  <a:pt x="3178828" y="1304430"/>
                  <a:pt x="3180883" y="1313490"/>
                  <a:pt x="3221502" y="1347339"/>
                </a:cubicBezTo>
                <a:cubicBezTo>
                  <a:pt x="3234490" y="1358163"/>
                  <a:pt x="3249637" y="1366096"/>
                  <a:pt x="3263705" y="1375474"/>
                </a:cubicBezTo>
                <a:cubicBezTo>
                  <a:pt x="3277773" y="1394231"/>
                  <a:pt x="3292280" y="1412666"/>
                  <a:pt x="3305908" y="1431745"/>
                </a:cubicBezTo>
                <a:cubicBezTo>
                  <a:pt x="3315735" y="1445503"/>
                  <a:pt x="3323220" y="1460959"/>
                  <a:pt x="3334044" y="1473948"/>
                </a:cubicBezTo>
                <a:cubicBezTo>
                  <a:pt x="3346780" y="1489231"/>
                  <a:pt x="3363511" y="1500867"/>
                  <a:pt x="3376247" y="1516151"/>
                </a:cubicBezTo>
                <a:cubicBezTo>
                  <a:pt x="3397024" y="1541083"/>
                  <a:pt x="3420376" y="1586296"/>
                  <a:pt x="3432517" y="1614625"/>
                </a:cubicBezTo>
                <a:cubicBezTo>
                  <a:pt x="3442033" y="1636829"/>
                  <a:pt x="3456896" y="1692433"/>
                  <a:pt x="3460653" y="1713099"/>
                </a:cubicBezTo>
                <a:cubicBezTo>
                  <a:pt x="3466584" y="1745722"/>
                  <a:pt x="3468609" y="1778983"/>
                  <a:pt x="3474720" y="1811573"/>
                </a:cubicBezTo>
                <a:cubicBezTo>
                  <a:pt x="3482687" y="1854065"/>
                  <a:pt x="3493477" y="1895979"/>
                  <a:pt x="3502856" y="1938182"/>
                </a:cubicBezTo>
                <a:cubicBezTo>
                  <a:pt x="3498167" y="2060102"/>
                  <a:pt x="3500176" y="2182465"/>
                  <a:pt x="3488788" y="2303942"/>
                </a:cubicBezTo>
                <a:cubicBezTo>
                  <a:pt x="3486020" y="2333470"/>
                  <a:pt x="3481624" y="2367378"/>
                  <a:pt x="3460653" y="2388348"/>
                </a:cubicBezTo>
                <a:lnTo>
                  <a:pt x="3432517" y="2416483"/>
                </a:lnTo>
                <a:cubicBezTo>
                  <a:pt x="3423139" y="2435240"/>
                  <a:pt x="3417257" y="2456200"/>
                  <a:pt x="3404382" y="2472754"/>
                </a:cubicBezTo>
                <a:cubicBezTo>
                  <a:pt x="3384025" y="2498927"/>
                  <a:pt x="3352437" y="2515504"/>
                  <a:pt x="3334044" y="2543093"/>
                </a:cubicBezTo>
                <a:cubicBezTo>
                  <a:pt x="3302581" y="2590286"/>
                  <a:pt x="3306011" y="2595285"/>
                  <a:pt x="3249637" y="2627499"/>
                </a:cubicBezTo>
                <a:cubicBezTo>
                  <a:pt x="3236762" y="2634856"/>
                  <a:pt x="3221820" y="2637971"/>
                  <a:pt x="3207434" y="2641567"/>
                </a:cubicBezTo>
                <a:cubicBezTo>
                  <a:pt x="3165492" y="2652052"/>
                  <a:pt x="3123028" y="2660324"/>
                  <a:pt x="3080825" y="2669702"/>
                </a:cubicBezTo>
                <a:cubicBezTo>
                  <a:pt x="2916702" y="2665013"/>
                  <a:pt x="2752441" y="2663833"/>
                  <a:pt x="2588456" y="2655634"/>
                </a:cubicBezTo>
                <a:cubicBezTo>
                  <a:pt x="2564575" y="2654440"/>
                  <a:pt x="2540094" y="2650986"/>
                  <a:pt x="2518117" y="2641567"/>
                </a:cubicBezTo>
                <a:cubicBezTo>
                  <a:pt x="2505926" y="2636342"/>
                  <a:pt x="2500339" y="2621717"/>
                  <a:pt x="2489982" y="2613431"/>
                </a:cubicBezTo>
                <a:cubicBezTo>
                  <a:pt x="2476780" y="2602869"/>
                  <a:pt x="2460767" y="2596120"/>
                  <a:pt x="2447779" y="2585296"/>
                </a:cubicBezTo>
                <a:cubicBezTo>
                  <a:pt x="2405250" y="2549855"/>
                  <a:pt x="2410737" y="2553415"/>
                  <a:pt x="2391508" y="2514957"/>
                </a:cubicBezTo>
              </a:path>
            </a:pathLst>
          </a:custGeom>
          <a:ln w="762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276600" y="260350"/>
            <a:ext cx="5183188" cy="2520950"/>
          </a:xfrm>
          <a:prstGeom prst="straightConnector1">
            <a:avLst/>
          </a:prstGeom>
          <a:ln w="57150">
            <a:solidFill>
              <a:srgbClr val="CC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132138" y="5516563"/>
            <a:ext cx="4103687" cy="730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Блок-схема: узел 11"/>
          <p:cNvSpPr/>
          <p:nvPr/>
        </p:nvSpPr>
        <p:spPr>
          <a:xfrm>
            <a:off x="3203575" y="188913"/>
            <a:ext cx="144463" cy="144462"/>
          </a:xfrm>
          <a:prstGeom prst="flowChartConnector">
            <a:avLst/>
          </a:prstGeom>
          <a:solidFill>
            <a:srgbClr val="CC3399"/>
          </a:solidFill>
          <a:ln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7164388" y="5516563"/>
            <a:ext cx="144462" cy="144462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3059113" y="5445125"/>
            <a:ext cx="144462" cy="144463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58100" y="3068638"/>
            <a:ext cx="1485900" cy="2962275"/>
          </a:xfr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900113" y="1557338"/>
            <a:ext cx="1439862" cy="28733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олилиния 7"/>
          <p:cNvSpPr/>
          <p:nvPr/>
        </p:nvSpPr>
        <p:spPr>
          <a:xfrm rot="11402861">
            <a:off x="2759075" y="2733675"/>
            <a:ext cx="3813175" cy="2668588"/>
          </a:xfrm>
          <a:custGeom>
            <a:avLst/>
            <a:gdLst>
              <a:gd name="connsiteX0" fmla="*/ 0 w 3812345"/>
              <a:gd name="connsiteY0" fmla="*/ 1065985 h 2669702"/>
              <a:gd name="connsiteX1" fmla="*/ 267287 w 3812345"/>
              <a:gd name="connsiteY1" fmla="*/ 1065985 h 2669702"/>
              <a:gd name="connsiteX2" fmla="*/ 379828 w 3812345"/>
              <a:gd name="connsiteY2" fmla="*/ 1136323 h 2669702"/>
              <a:gd name="connsiteX3" fmla="*/ 450167 w 3812345"/>
              <a:gd name="connsiteY3" fmla="*/ 1192594 h 2669702"/>
              <a:gd name="connsiteX4" fmla="*/ 492370 w 3812345"/>
              <a:gd name="connsiteY4" fmla="*/ 1277000 h 2669702"/>
              <a:gd name="connsiteX5" fmla="*/ 520505 w 3812345"/>
              <a:gd name="connsiteY5" fmla="*/ 1305136 h 2669702"/>
              <a:gd name="connsiteX6" fmla="*/ 548640 w 3812345"/>
              <a:gd name="connsiteY6" fmla="*/ 1488016 h 2669702"/>
              <a:gd name="connsiteX7" fmla="*/ 562708 w 3812345"/>
              <a:gd name="connsiteY7" fmla="*/ 1572422 h 2669702"/>
              <a:gd name="connsiteX8" fmla="*/ 576776 w 3812345"/>
              <a:gd name="connsiteY8" fmla="*/ 1670896 h 2669702"/>
              <a:gd name="connsiteX9" fmla="*/ 562708 w 3812345"/>
              <a:gd name="connsiteY9" fmla="*/ 1881911 h 2669702"/>
              <a:gd name="connsiteX10" fmla="*/ 548640 w 3812345"/>
              <a:gd name="connsiteY10" fmla="*/ 1924114 h 2669702"/>
              <a:gd name="connsiteX11" fmla="*/ 520505 w 3812345"/>
              <a:gd name="connsiteY11" fmla="*/ 1952250 h 2669702"/>
              <a:gd name="connsiteX12" fmla="*/ 464234 w 3812345"/>
              <a:gd name="connsiteY12" fmla="*/ 1980385 h 2669702"/>
              <a:gd name="connsiteX13" fmla="*/ 407964 w 3812345"/>
              <a:gd name="connsiteY13" fmla="*/ 1994453 h 2669702"/>
              <a:gd name="connsiteX14" fmla="*/ 323557 w 3812345"/>
              <a:gd name="connsiteY14" fmla="*/ 2008520 h 2669702"/>
              <a:gd name="connsiteX15" fmla="*/ 281354 w 3812345"/>
              <a:gd name="connsiteY15" fmla="*/ 2022588 h 2669702"/>
              <a:gd name="connsiteX16" fmla="*/ 168813 w 3812345"/>
              <a:gd name="connsiteY16" fmla="*/ 2050723 h 2669702"/>
              <a:gd name="connsiteX17" fmla="*/ 126610 w 3812345"/>
              <a:gd name="connsiteY17" fmla="*/ 2022588 h 2669702"/>
              <a:gd name="connsiteX18" fmla="*/ 84407 w 3812345"/>
              <a:gd name="connsiteY18" fmla="*/ 2008520 h 2669702"/>
              <a:gd name="connsiteX19" fmla="*/ 56271 w 3812345"/>
              <a:gd name="connsiteY19" fmla="*/ 1980385 h 2669702"/>
              <a:gd name="connsiteX20" fmla="*/ 42204 w 3812345"/>
              <a:gd name="connsiteY20" fmla="*/ 1938182 h 2669702"/>
              <a:gd name="connsiteX21" fmla="*/ 56271 w 3812345"/>
              <a:gd name="connsiteY21" fmla="*/ 1741234 h 2669702"/>
              <a:gd name="connsiteX22" fmla="*/ 112542 w 3812345"/>
              <a:gd name="connsiteY22" fmla="*/ 1684963 h 2669702"/>
              <a:gd name="connsiteX23" fmla="*/ 225084 w 3812345"/>
              <a:gd name="connsiteY23" fmla="*/ 1628693 h 2669702"/>
              <a:gd name="connsiteX24" fmla="*/ 379828 w 3812345"/>
              <a:gd name="connsiteY24" fmla="*/ 1600557 h 2669702"/>
              <a:gd name="connsiteX25" fmla="*/ 731520 w 3812345"/>
              <a:gd name="connsiteY25" fmla="*/ 1586490 h 2669702"/>
              <a:gd name="connsiteX26" fmla="*/ 1659988 w 3812345"/>
              <a:gd name="connsiteY26" fmla="*/ 1614625 h 2669702"/>
              <a:gd name="connsiteX27" fmla="*/ 1856936 w 3812345"/>
              <a:gd name="connsiteY27" fmla="*/ 1628693 h 2669702"/>
              <a:gd name="connsiteX28" fmla="*/ 2518117 w 3812345"/>
              <a:gd name="connsiteY28" fmla="*/ 1614625 h 2669702"/>
              <a:gd name="connsiteX29" fmla="*/ 2588456 w 3812345"/>
              <a:gd name="connsiteY29" fmla="*/ 1586490 h 2669702"/>
              <a:gd name="connsiteX30" fmla="*/ 2700997 w 3812345"/>
              <a:gd name="connsiteY30" fmla="*/ 1558354 h 2669702"/>
              <a:gd name="connsiteX31" fmla="*/ 2827607 w 3812345"/>
              <a:gd name="connsiteY31" fmla="*/ 1530219 h 2669702"/>
              <a:gd name="connsiteX32" fmla="*/ 2897945 w 3812345"/>
              <a:gd name="connsiteY32" fmla="*/ 1502083 h 2669702"/>
              <a:gd name="connsiteX33" fmla="*/ 3010487 w 3812345"/>
              <a:gd name="connsiteY33" fmla="*/ 1459880 h 2669702"/>
              <a:gd name="connsiteX34" fmla="*/ 3052690 w 3812345"/>
              <a:gd name="connsiteY34" fmla="*/ 1431745 h 2669702"/>
              <a:gd name="connsiteX35" fmla="*/ 3108960 w 3812345"/>
              <a:gd name="connsiteY35" fmla="*/ 1403610 h 2669702"/>
              <a:gd name="connsiteX36" fmla="*/ 3207434 w 3812345"/>
              <a:gd name="connsiteY36" fmla="*/ 1347339 h 2669702"/>
              <a:gd name="connsiteX37" fmla="*/ 3277773 w 3812345"/>
              <a:gd name="connsiteY37" fmla="*/ 1305136 h 2669702"/>
              <a:gd name="connsiteX38" fmla="*/ 3305908 w 3812345"/>
              <a:gd name="connsiteY38" fmla="*/ 1277000 h 2669702"/>
              <a:gd name="connsiteX39" fmla="*/ 3390314 w 3812345"/>
              <a:gd name="connsiteY39" fmla="*/ 1234797 h 2669702"/>
              <a:gd name="connsiteX40" fmla="*/ 3488788 w 3812345"/>
              <a:gd name="connsiteY40" fmla="*/ 1164459 h 2669702"/>
              <a:gd name="connsiteX41" fmla="*/ 3615397 w 3812345"/>
              <a:gd name="connsiteY41" fmla="*/ 1094120 h 2669702"/>
              <a:gd name="connsiteX42" fmla="*/ 3713871 w 3812345"/>
              <a:gd name="connsiteY42" fmla="*/ 1009714 h 2669702"/>
              <a:gd name="connsiteX43" fmla="*/ 3742007 w 3812345"/>
              <a:gd name="connsiteY43" fmla="*/ 981579 h 2669702"/>
              <a:gd name="connsiteX44" fmla="*/ 3784210 w 3812345"/>
              <a:gd name="connsiteY44" fmla="*/ 897173 h 2669702"/>
              <a:gd name="connsiteX45" fmla="*/ 3812345 w 3812345"/>
              <a:gd name="connsiteY45" fmla="*/ 826834 h 2669702"/>
              <a:gd name="connsiteX46" fmla="*/ 3784210 w 3812345"/>
              <a:gd name="connsiteY46" fmla="*/ 489210 h 2669702"/>
              <a:gd name="connsiteX47" fmla="*/ 3742007 w 3812345"/>
              <a:gd name="connsiteY47" fmla="*/ 348533 h 2669702"/>
              <a:gd name="connsiteX48" fmla="*/ 3671668 w 3812345"/>
              <a:gd name="connsiteY48" fmla="*/ 292262 h 2669702"/>
              <a:gd name="connsiteX49" fmla="*/ 3587262 w 3812345"/>
              <a:gd name="connsiteY49" fmla="*/ 193788 h 2669702"/>
              <a:gd name="connsiteX50" fmla="*/ 3545059 w 3812345"/>
              <a:gd name="connsiteY50" fmla="*/ 179720 h 2669702"/>
              <a:gd name="connsiteX51" fmla="*/ 3502856 w 3812345"/>
              <a:gd name="connsiteY51" fmla="*/ 137517 h 2669702"/>
              <a:gd name="connsiteX52" fmla="*/ 3432517 w 3812345"/>
              <a:gd name="connsiteY52" fmla="*/ 109382 h 2669702"/>
              <a:gd name="connsiteX53" fmla="*/ 3319976 w 3812345"/>
              <a:gd name="connsiteY53" fmla="*/ 81247 h 2669702"/>
              <a:gd name="connsiteX54" fmla="*/ 3277773 w 3812345"/>
              <a:gd name="connsiteY54" fmla="*/ 53111 h 2669702"/>
              <a:gd name="connsiteX55" fmla="*/ 2630659 w 3812345"/>
              <a:gd name="connsiteY55" fmla="*/ 39043 h 2669702"/>
              <a:gd name="connsiteX56" fmla="*/ 2574388 w 3812345"/>
              <a:gd name="connsiteY56" fmla="*/ 123450 h 2669702"/>
              <a:gd name="connsiteX57" fmla="*/ 2504050 w 3812345"/>
              <a:gd name="connsiteY57" fmla="*/ 235991 h 2669702"/>
              <a:gd name="connsiteX58" fmla="*/ 2489982 w 3812345"/>
              <a:gd name="connsiteY58" fmla="*/ 362600 h 2669702"/>
              <a:gd name="connsiteX59" fmla="*/ 2475914 w 3812345"/>
              <a:gd name="connsiteY59" fmla="*/ 404803 h 2669702"/>
              <a:gd name="connsiteX60" fmla="*/ 2489982 w 3812345"/>
              <a:gd name="connsiteY60" fmla="*/ 615819 h 2669702"/>
              <a:gd name="connsiteX61" fmla="*/ 2532185 w 3812345"/>
              <a:gd name="connsiteY61" fmla="*/ 714293 h 2669702"/>
              <a:gd name="connsiteX62" fmla="*/ 2588456 w 3812345"/>
              <a:gd name="connsiteY62" fmla="*/ 840902 h 2669702"/>
              <a:gd name="connsiteX63" fmla="*/ 2644727 w 3812345"/>
              <a:gd name="connsiteY63" fmla="*/ 925308 h 2669702"/>
              <a:gd name="connsiteX64" fmla="*/ 2672862 w 3812345"/>
              <a:gd name="connsiteY64" fmla="*/ 967511 h 2669702"/>
              <a:gd name="connsiteX65" fmla="*/ 2799471 w 3812345"/>
              <a:gd name="connsiteY65" fmla="*/ 1065985 h 2669702"/>
              <a:gd name="connsiteX66" fmla="*/ 2926080 w 3812345"/>
              <a:gd name="connsiteY66" fmla="*/ 1150391 h 2669702"/>
              <a:gd name="connsiteX67" fmla="*/ 2968284 w 3812345"/>
              <a:gd name="connsiteY67" fmla="*/ 1164459 h 2669702"/>
              <a:gd name="connsiteX68" fmla="*/ 3066757 w 3812345"/>
              <a:gd name="connsiteY68" fmla="*/ 1220730 h 2669702"/>
              <a:gd name="connsiteX69" fmla="*/ 3094893 w 3812345"/>
              <a:gd name="connsiteY69" fmla="*/ 1248865 h 2669702"/>
              <a:gd name="connsiteX70" fmla="*/ 3151164 w 3812345"/>
              <a:gd name="connsiteY70" fmla="*/ 1262933 h 2669702"/>
              <a:gd name="connsiteX71" fmla="*/ 3221502 w 3812345"/>
              <a:gd name="connsiteY71" fmla="*/ 1347339 h 2669702"/>
              <a:gd name="connsiteX72" fmla="*/ 3263705 w 3812345"/>
              <a:gd name="connsiteY72" fmla="*/ 1375474 h 2669702"/>
              <a:gd name="connsiteX73" fmla="*/ 3305908 w 3812345"/>
              <a:gd name="connsiteY73" fmla="*/ 1431745 h 2669702"/>
              <a:gd name="connsiteX74" fmla="*/ 3334044 w 3812345"/>
              <a:gd name="connsiteY74" fmla="*/ 1473948 h 2669702"/>
              <a:gd name="connsiteX75" fmla="*/ 3376247 w 3812345"/>
              <a:gd name="connsiteY75" fmla="*/ 1516151 h 2669702"/>
              <a:gd name="connsiteX76" fmla="*/ 3432517 w 3812345"/>
              <a:gd name="connsiteY76" fmla="*/ 1614625 h 2669702"/>
              <a:gd name="connsiteX77" fmla="*/ 3460653 w 3812345"/>
              <a:gd name="connsiteY77" fmla="*/ 1713099 h 2669702"/>
              <a:gd name="connsiteX78" fmla="*/ 3474720 w 3812345"/>
              <a:gd name="connsiteY78" fmla="*/ 1811573 h 2669702"/>
              <a:gd name="connsiteX79" fmla="*/ 3502856 w 3812345"/>
              <a:gd name="connsiteY79" fmla="*/ 1938182 h 2669702"/>
              <a:gd name="connsiteX80" fmla="*/ 3488788 w 3812345"/>
              <a:gd name="connsiteY80" fmla="*/ 2303942 h 2669702"/>
              <a:gd name="connsiteX81" fmla="*/ 3460653 w 3812345"/>
              <a:gd name="connsiteY81" fmla="*/ 2388348 h 2669702"/>
              <a:gd name="connsiteX82" fmla="*/ 3432517 w 3812345"/>
              <a:gd name="connsiteY82" fmla="*/ 2416483 h 2669702"/>
              <a:gd name="connsiteX83" fmla="*/ 3404382 w 3812345"/>
              <a:gd name="connsiteY83" fmla="*/ 2472754 h 2669702"/>
              <a:gd name="connsiteX84" fmla="*/ 3334044 w 3812345"/>
              <a:gd name="connsiteY84" fmla="*/ 2543093 h 2669702"/>
              <a:gd name="connsiteX85" fmla="*/ 3249637 w 3812345"/>
              <a:gd name="connsiteY85" fmla="*/ 2627499 h 2669702"/>
              <a:gd name="connsiteX86" fmla="*/ 3207434 w 3812345"/>
              <a:gd name="connsiteY86" fmla="*/ 2641567 h 2669702"/>
              <a:gd name="connsiteX87" fmla="*/ 3080825 w 3812345"/>
              <a:gd name="connsiteY87" fmla="*/ 2669702 h 2669702"/>
              <a:gd name="connsiteX88" fmla="*/ 2588456 w 3812345"/>
              <a:gd name="connsiteY88" fmla="*/ 2655634 h 2669702"/>
              <a:gd name="connsiteX89" fmla="*/ 2518117 w 3812345"/>
              <a:gd name="connsiteY89" fmla="*/ 2641567 h 2669702"/>
              <a:gd name="connsiteX90" fmla="*/ 2489982 w 3812345"/>
              <a:gd name="connsiteY90" fmla="*/ 2613431 h 2669702"/>
              <a:gd name="connsiteX91" fmla="*/ 2447779 w 3812345"/>
              <a:gd name="connsiteY91" fmla="*/ 2585296 h 2669702"/>
              <a:gd name="connsiteX92" fmla="*/ 2391508 w 3812345"/>
              <a:gd name="connsiteY92" fmla="*/ 2514957 h 2669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3812345" h="2669702">
                <a:moveTo>
                  <a:pt x="0" y="1065985"/>
                </a:moveTo>
                <a:cubicBezTo>
                  <a:pt x="116115" y="1046632"/>
                  <a:pt x="117272" y="1039512"/>
                  <a:pt x="267287" y="1065985"/>
                </a:cubicBezTo>
                <a:cubicBezTo>
                  <a:pt x="302401" y="1072182"/>
                  <a:pt x="353881" y="1117789"/>
                  <a:pt x="379828" y="1136323"/>
                </a:cubicBezTo>
                <a:cubicBezTo>
                  <a:pt x="413945" y="1160693"/>
                  <a:pt x="425076" y="1161230"/>
                  <a:pt x="450167" y="1192594"/>
                </a:cubicBezTo>
                <a:cubicBezTo>
                  <a:pt x="535535" y="1299303"/>
                  <a:pt x="429972" y="1173003"/>
                  <a:pt x="492370" y="1277000"/>
                </a:cubicBezTo>
                <a:cubicBezTo>
                  <a:pt x="499194" y="1288373"/>
                  <a:pt x="511127" y="1295757"/>
                  <a:pt x="520505" y="1305136"/>
                </a:cubicBezTo>
                <a:cubicBezTo>
                  <a:pt x="548034" y="1415250"/>
                  <a:pt x="525493" y="1314412"/>
                  <a:pt x="548640" y="1488016"/>
                </a:cubicBezTo>
                <a:cubicBezTo>
                  <a:pt x="552410" y="1516289"/>
                  <a:pt x="558371" y="1544230"/>
                  <a:pt x="562708" y="1572422"/>
                </a:cubicBezTo>
                <a:cubicBezTo>
                  <a:pt x="567750" y="1605194"/>
                  <a:pt x="572087" y="1638071"/>
                  <a:pt x="576776" y="1670896"/>
                </a:cubicBezTo>
                <a:cubicBezTo>
                  <a:pt x="572087" y="1741234"/>
                  <a:pt x="570493" y="1811848"/>
                  <a:pt x="562708" y="1881911"/>
                </a:cubicBezTo>
                <a:cubicBezTo>
                  <a:pt x="561070" y="1896649"/>
                  <a:pt x="556269" y="1911398"/>
                  <a:pt x="548640" y="1924114"/>
                </a:cubicBezTo>
                <a:cubicBezTo>
                  <a:pt x="541816" y="1935487"/>
                  <a:pt x="531541" y="1944893"/>
                  <a:pt x="520505" y="1952250"/>
                </a:cubicBezTo>
                <a:cubicBezTo>
                  <a:pt x="503056" y="1963883"/>
                  <a:pt x="483870" y="1973022"/>
                  <a:pt x="464234" y="1980385"/>
                </a:cubicBezTo>
                <a:cubicBezTo>
                  <a:pt x="446131" y="1987174"/>
                  <a:pt x="426923" y="1990661"/>
                  <a:pt x="407964" y="1994453"/>
                </a:cubicBezTo>
                <a:cubicBezTo>
                  <a:pt x="379994" y="2000047"/>
                  <a:pt x="351693" y="2003831"/>
                  <a:pt x="323557" y="2008520"/>
                </a:cubicBezTo>
                <a:cubicBezTo>
                  <a:pt x="309489" y="2013209"/>
                  <a:pt x="295740" y="2018991"/>
                  <a:pt x="281354" y="2022588"/>
                </a:cubicBezTo>
                <a:lnTo>
                  <a:pt x="168813" y="2050723"/>
                </a:lnTo>
                <a:cubicBezTo>
                  <a:pt x="154745" y="2041345"/>
                  <a:pt x="141732" y="2030149"/>
                  <a:pt x="126610" y="2022588"/>
                </a:cubicBezTo>
                <a:cubicBezTo>
                  <a:pt x="113347" y="2015956"/>
                  <a:pt x="97123" y="2016149"/>
                  <a:pt x="84407" y="2008520"/>
                </a:cubicBezTo>
                <a:cubicBezTo>
                  <a:pt x="73034" y="2001696"/>
                  <a:pt x="65650" y="1989763"/>
                  <a:pt x="56271" y="1980385"/>
                </a:cubicBezTo>
                <a:cubicBezTo>
                  <a:pt x="51582" y="1966317"/>
                  <a:pt x="42204" y="1953011"/>
                  <a:pt x="42204" y="1938182"/>
                </a:cubicBezTo>
                <a:cubicBezTo>
                  <a:pt x="42204" y="1872365"/>
                  <a:pt x="38656" y="1804649"/>
                  <a:pt x="56271" y="1741234"/>
                </a:cubicBezTo>
                <a:cubicBezTo>
                  <a:pt x="63371" y="1715675"/>
                  <a:pt x="88816" y="1696826"/>
                  <a:pt x="112542" y="1684963"/>
                </a:cubicBezTo>
                <a:cubicBezTo>
                  <a:pt x="150056" y="1666206"/>
                  <a:pt x="183957" y="1636919"/>
                  <a:pt x="225084" y="1628693"/>
                </a:cubicBezTo>
                <a:cubicBezTo>
                  <a:pt x="255138" y="1622682"/>
                  <a:pt x="353259" y="1602271"/>
                  <a:pt x="379828" y="1600557"/>
                </a:cubicBezTo>
                <a:cubicBezTo>
                  <a:pt x="496909" y="1593003"/>
                  <a:pt x="614289" y="1591179"/>
                  <a:pt x="731520" y="1586490"/>
                </a:cubicBezTo>
                <a:lnTo>
                  <a:pt x="1659988" y="1614625"/>
                </a:lnTo>
                <a:cubicBezTo>
                  <a:pt x="1725758" y="1617091"/>
                  <a:pt x="1791119" y="1628693"/>
                  <a:pt x="1856936" y="1628693"/>
                </a:cubicBezTo>
                <a:cubicBezTo>
                  <a:pt x="2077380" y="1628693"/>
                  <a:pt x="2297723" y="1619314"/>
                  <a:pt x="2518117" y="1614625"/>
                </a:cubicBezTo>
                <a:cubicBezTo>
                  <a:pt x="2541563" y="1605247"/>
                  <a:pt x="2564320" y="1593916"/>
                  <a:pt x="2588456" y="1586490"/>
                </a:cubicBezTo>
                <a:cubicBezTo>
                  <a:pt x="2625414" y="1575118"/>
                  <a:pt x="2663691" y="1568528"/>
                  <a:pt x="2700997" y="1558354"/>
                </a:cubicBezTo>
                <a:cubicBezTo>
                  <a:pt x="2809829" y="1528673"/>
                  <a:pt x="2652460" y="1559411"/>
                  <a:pt x="2827607" y="1530219"/>
                </a:cubicBezTo>
                <a:cubicBezTo>
                  <a:pt x="2851053" y="1520840"/>
                  <a:pt x="2873989" y="1510068"/>
                  <a:pt x="2897945" y="1502083"/>
                </a:cubicBezTo>
                <a:cubicBezTo>
                  <a:pt x="2981036" y="1474386"/>
                  <a:pt x="2929900" y="1505930"/>
                  <a:pt x="3010487" y="1459880"/>
                </a:cubicBezTo>
                <a:cubicBezTo>
                  <a:pt x="3025167" y="1451492"/>
                  <a:pt x="3038010" y="1440133"/>
                  <a:pt x="3052690" y="1431745"/>
                </a:cubicBezTo>
                <a:cubicBezTo>
                  <a:pt x="3070898" y="1421341"/>
                  <a:pt x="3091177" y="1414724"/>
                  <a:pt x="3108960" y="1403610"/>
                </a:cubicBezTo>
                <a:cubicBezTo>
                  <a:pt x="3206294" y="1342776"/>
                  <a:pt x="3124520" y="1374978"/>
                  <a:pt x="3207434" y="1347339"/>
                </a:cubicBezTo>
                <a:cubicBezTo>
                  <a:pt x="3278727" y="1276046"/>
                  <a:pt x="3186460" y="1359924"/>
                  <a:pt x="3277773" y="1305136"/>
                </a:cubicBezTo>
                <a:cubicBezTo>
                  <a:pt x="3289146" y="1298312"/>
                  <a:pt x="3295551" y="1285286"/>
                  <a:pt x="3305908" y="1277000"/>
                </a:cubicBezTo>
                <a:cubicBezTo>
                  <a:pt x="3344864" y="1245835"/>
                  <a:pt x="3345741" y="1249655"/>
                  <a:pt x="3390314" y="1234797"/>
                </a:cubicBezTo>
                <a:cubicBezTo>
                  <a:pt x="3403060" y="1225238"/>
                  <a:pt x="3468216" y="1174745"/>
                  <a:pt x="3488788" y="1164459"/>
                </a:cubicBezTo>
                <a:cubicBezTo>
                  <a:pt x="3637607" y="1090049"/>
                  <a:pt x="3486271" y="1186353"/>
                  <a:pt x="3615397" y="1094120"/>
                </a:cubicBezTo>
                <a:cubicBezTo>
                  <a:pt x="3690388" y="1040555"/>
                  <a:pt x="3628831" y="1094753"/>
                  <a:pt x="3713871" y="1009714"/>
                </a:cubicBezTo>
                <a:lnTo>
                  <a:pt x="3742007" y="981579"/>
                </a:lnTo>
                <a:cubicBezTo>
                  <a:pt x="3777365" y="875501"/>
                  <a:pt x="3729669" y="1006255"/>
                  <a:pt x="3784210" y="897173"/>
                </a:cubicBezTo>
                <a:cubicBezTo>
                  <a:pt x="3795503" y="874587"/>
                  <a:pt x="3802967" y="850280"/>
                  <a:pt x="3812345" y="826834"/>
                </a:cubicBezTo>
                <a:cubicBezTo>
                  <a:pt x="3802967" y="714293"/>
                  <a:pt x="3796241" y="601499"/>
                  <a:pt x="3784210" y="489210"/>
                </a:cubicBezTo>
                <a:cubicBezTo>
                  <a:pt x="3781915" y="467790"/>
                  <a:pt x="3747164" y="353690"/>
                  <a:pt x="3742007" y="348533"/>
                </a:cubicBezTo>
                <a:cubicBezTo>
                  <a:pt x="3701916" y="308442"/>
                  <a:pt x="3724907" y="327754"/>
                  <a:pt x="3671668" y="292262"/>
                </a:cubicBezTo>
                <a:cubicBezTo>
                  <a:pt x="3644631" y="251706"/>
                  <a:pt x="3630679" y="224801"/>
                  <a:pt x="3587262" y="193788"/>
                </a:cubicBezTo>
                <a:cubicBezTo>
                  <a:pt x="3575195" y="185169"/>
                  <a:pt x="3559127" y="184409"/>
                  <a:pt x="3545059" y="179720"/>
                </a:cubicBezTo>
                <a:cubicBezTo>
                  <a:pt x="3530991" y="165652"/>
                  <a:pt x="3519727" y="148061"/>
                  <a:pt x="3502856" y="137517"/>
                </a:cubicBezTo>
                <a:cubicBezTo>
                  <a:pt x="3481442" y="124133"/>
                  <a:pt x="3456162" y="118249"/>
                  <a:pt x="3432517" y="109382"/>
                </a:cubicBezTo>
                <a:cubicBezTo>
                  <a:pt x="3383076" y="90842"/>
                  <a:pt x="3379951" y="93241"/>
                  <a:pt x="3319976" y="81247"/>
                </a:cubicBezTo>
                <a:cubicBezTo>
                  <a:pt x="3305908" y="71868"/>
                  <a:pt x="3294231" y="56983"/>
                  <a:pt x="3277773" y="53111"/>
                </a:cubicBezTo>
                <a:cubicBezTo>
                  <a:pt x="3052052" y="0"/>
                  <a:pt x="2875795" y="31383"/>
                  <a:pt x="2630659" y="39043"/>
                </a:cubicBezTo>
                <a:cubicBezTo>
                  <a:pt x="2573331" y="96373"/>
                  <a:pt x="2631168" y="32602"/>
                  <a:pt x="2574388" y="123450"/>
                </a:cubicBezTo>
                <a:cubicBezTo>
                  <a:pt x="2483084" y="269534"/>
                  <a:pt x="2575333" y="93422"/>
                  <a:pt x="2504050" y="235991"/>
                </a:cubicBezTo>
                <a:cubicBezTo>
                  <a:pt x="2499361" y="278194"/>
                  <a:pt x="2496963" y="320715"/>
                  <a:pt x="2489982" y="362600"/>
                </a:cubicBezTo>
                <a:cubicBezTo>
                  <a:pt x="2487544" y="377227"/>
                  <a:pt x="2475914" y="389974"/>
                  <a:pt x="2475914" y="404803"/>
                </a:cubicBezTo>
                <a:cubicBezTo>
                  <a:pt x="2475914" y="475298"/>
                  <a:pt x="2482602" y="545712"/>
                  <a:pt x="2489982" y="615819"/>
                </a:cubicBezTo>
                <a:cubicBezTo>
                  <a:pt x="2497790" y="689989"/>
                  <a:pt x="2502386" y="654694"/>
                  <a:pt x="2532185" y="714293"/>
                </a:cubicBezTo>
                <a:cubicBezTo>
                  <a:pt x="2574517" y="798958"/>
                  <a:pt x="2543704" y="766317"/>
                  <a:pt x="2588456" y="840902"/>
                </a:cubicBezTo>
                <a:cubicBezTo>
                  <a:pt x="2605854" y="869898"/>
                  <a:pt x="2625970" y="897173"/>
                  <a:pt x="2644727" y="925308"/>
                </a:cubicBezTo>
                <a:cubicBezTo>
                  <a:pt x="2654105" y="939376"/>
                  <a:pt x="2660907" y="955556"/>
                  <a:pt x="2672862" y="967511"/>
                </a:cubicBezTo>
                <a:cubicBezTo>
                  <a:pt x="2766527" y="1061176"/>
                  <a:pt x="2687771" y="991518"/>
                  <a:pt x="2799471" y="1065985"/>
                </a:cubicBezTo>
                <a:cubicBezTo>
                  <a:pt x="2870152" y="1113106"/>
                  <a:pt x="2844341" y="1109522"/>
                  <a:pt x="2926080" y="1150391"/>
                </a:cubicBezTo>
                <a:cubicBezTo>
                  <a:pt x="2939343" y="1157023"/>
                  <a:pt x="2954654" y="1158618"/>
                  <a:pt x="2968284" y="1164459"/>
                </a:cubicBezTo>
                <a:cubicBezTo>
                  <a:pt x="2999391" y="1177790"/>
                  <a:pt x="3039585" y="1198993"/>
                  <a:pt x="3066757" y="1220730"/>
                </a:cubicBezTo>
                <a:cubicBezTo>
                  <a:pt x="3077114" y="1229015"/>
                  <a:pt x="3083030" y="1242934"/>
                  <a:pt x="3094893" y="1248865"/>
                </a:cubicBezTo>
                <a:cubicBezTo>
                  <a:pt x="3112186" y="1257511"/>
                  <a:pt x="3132407" y="1258244"/>
                  <a:pt x="3151164" y="1262933"/>
                </a:cubicBezTo>
                <a:cubicBezTo>
                  <a:pt x="3178828" y="1304430"/>
                  <a:pt x="3180883" y="1313490"/>
                  <a:pt x="3221502" y="1347339"/>
                </a:cubicBezTo>
                <a:cubicBezTo>
                  <a:pt x="3234490" y="1358163"/>
                  <a:pt x="3249637" y="1366096"/>
                  <a:pt x="3263705" y="1375474"/>
                </a:cubicBezTo>
                <a:cubicBezTo>
                  <a:pt x="3277773" y="1394231"/>
                  <a:pt x="3292280" y="1412666"/>
                  <a:pt x="3305908" y="1431745"/>
                </a:cubicBezTo>
                <a:cubicBezTo>
                  <a:pt x="3315735" y="1445503"/>
                  <a:pt x="3323220" y="1460959"/>
                  <a:pt x="3334044" y="1473948"/>
                </a:cubicBezTo>
                <a:cubicBezTo>
                  <a:pt x="3346780" y="1489231"/>
                  <a:pt x="3363511" y="1500867"/>
                  <a:pt x="3376247" y="1516151"/>
                </a:cubicBezTo>
                <a:cubicBezTo>
                  <a:pt x="3397024" y="1541083"/>
                  <a:pt x="3420376" y="1586296"/>
                  <a:pt x="3432517" y="1614625"/>
                </a:cubicBezTo>
                <a:cubicBezTo>
                  <a:pt x="3442033" y="1636829"/>
                  <a:pt x="3456896" y="1692433"/>
                  <a:pt x="3460653" y="1713099"/>
                </a:cubicBezTo>
                <a:cubicBezTo>
                  <a:pt x="3466584" y="1745722"/>
                  <a:pt x="3468609" y="1778983"/>
                  <a:pt x="3474720" y="1811573"/>
                </a:cubicBezTo>
                <a:cubicBezTo>
                  <a:pt x="3482687" y="1854065"/>
                  <a:pt x="3493477" y="1895979"/>
                  <a:pt x="3502856" y="1938182"/>
                </a:cubicBezTo>
                <a:cubicBezTo>
                  <a:pt x="3498167" y="2060102"/>
                  <a:pt x="3500176" y="2182465"/>
                  <a:pt x="3488788" y="2303942"/>
                </a:cubicBezTo>
                <a:cubicBezTo>
                  <a:pt x="3486020" y="2333470"/>
                  <a:pt x="3481624" y="2367378"/>
                  <a:pt x="3460653" y="2388348"/>
                </a:cubicBezTo>
                <a:lnTo>
                  <a:pt x="3432517" y="2416483"/>
                </a:lnTo>
                <a:cubicBezTo>
                  <a:pt x="3423139" y="2435240"/>
                  <a:pt x="3417257" y="2456200"/>
                  <a:pt x="3404382" y="2472754"/>
                </a:cubicBezTo>
                <a:cubicBezTo>
                  <a:pt x="3384025" y="2498927"/>
                  <a:pt x="3352437" y="2515504"/>
                  <a:pt x="3334044" y="2543093"/>
                </a:cubicBezTo>
                <a:cubicBezTo>
                  <a:pt x="3302581" y="2590286"/>
                  <a:pt x="3306011" y="2595285"/>
                  <a:pt x="3249637" y="2627499"/>
                </a:cubicBezTo>
                <a:cubicBezTo>
                  <a:pt x="3236762" y="2634856"/>
                  <a:pt x="3221820" y="2637971"/>
                  <a:pt x="3207434" y="2641567"/>
                </a:cubicBezTo>
                <a:cubicBezTo>
                  <a:pt x="3165492" y="2652052"/>
                  <a:pt x="3123028" y="2660324"/>
                  <a:pt x="3080825" y="2669702"/>
                </a:cubicBezTo>
                <a:cubicBezTo>
                  <a:pt x="2916702" y="2665013"/>
                  <a:pt x="2752441" y="2663833"/>
                  <a:pt x="2588456" y="2655634"/>
                </a:cubicBezTo>
                <a:cubicBezTo>
                  <a:pt x="2564575" y="2654440"/>
                  <a:pt x="2540094" y="2650986"/>
                  <a:pt x="2518117" y="2641567"/>
                </a:cubicBezTo>
                <a:cubicBezTo>
                  <a:pt x="2505926" y="2636342"/>
                  <a:pt x="2500339" y="2621717"/>
                  <a:pt x="2489982" y="2613431"/>
                </a:cubicBezTo>
                <a:cubicBezTo>
                  <a:pt x="2476780" y="2602869"/>
                  <a:pt x="2460767" y="2596120"/>
                  <a:pt x="2447779" y="2585296"/>
                </a:cubicBezTo>
                <a:cubicBezTo>
                  <a:pt x="2405250" y="2549855"/>
                  <a:pt x="2410737" y="2553415"/>
                  <a:pt x="2391508" y="2514957"/>
                </a:cubicBezTo>
              </a:path>
            </a:pathLst>
          </a:custGeom>
          <a:ln w="762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132138" y="333375"/>
            <a:ext cx="5184775" cy="2519363"/>
          </a:xfrm>
          <a:prstGeom prst="straightConnector1">
            <a:avLst/>
          </a:prstGeom>
          <a:ln w="57150">
            <a:solidFill>
              <a:srgbClr val="CC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916238" y="5661025"/>
            <a:ext cx="4103687" cy="7143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339975" y="1557338"/>
            <a:ext cx="1655763" cy="431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6804025" y="620713"/>
            <a:ext cx="1368425" cy="9366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148263" y="1125538"/>
            <a:ext cx="1655762" cy="431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3995738" y="1125538"/>
            <a:ext cx="1152525" cy="8636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узел 23"/>
          <p:cNvSpPr/>
          <p:nvPr/>
        </p:nvSpPr>
        <p:spPr>
          <a:xfrm>
            <a:off x="2268538" y="1484313"/>
            <a:ext cx="142875" cy="1444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Блок-схема: узел 24"/>
          <p:cNvSpPr/>
          <p:nvPr/>
        </p:nvSpPr>
        <p:spPr>
          <a:xfrm>
            <a:off x="3924300" y="1916113"/>
            <a:ext cx="142875" cy="1444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Блок-схема: узел 26"/>
          <p:cNvSpPr/>
          <p:nvPr/>
        </p:nvSpPr>
        <p:spPr>
          <a:xfrm>
            <a:off x="5076825" y="1052513"/>
            <a:ext cx="142875" cy="1444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Блок-схема: узел 27"/>
          <p:cNvSpPr/>
          <p:nvPr/>
        </p:nvSpPr>
        <p:spPr>
          <a:xfrm>
            <a:off x="6732588" y="1484313"/>
            <a:ext cx="142875" cy="1444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3132138" y="260350"/>
            <a:ext cx="144462" cy="144463"/>
          </a:xfrm>
          <a:prstGeom prst="flowChartConnector">
            <a:avLst/>
          </a:prstGeom>
          <a:solidFill>
            <a:srgbClr val="CC3399"/>
          </a:solidFill>
          <a:ln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843213" y="5589588"/>
            <a:ext cx="144462" cy="1428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875463" y="5661025"/>
            <a:ext cx="144462" cy="14446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58100" y="3068638"/>
            <a:ext cx="1485900" cy="2962275"/>
          </a:xfr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900113" y="1557338"/>
            <a:ext cx="1439862" cy="28733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339975" y="1557338"/>
            <a:ext cx="1655763" cy="431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6804025" y="620713"/>
            <a:ext cx="1368425" cy="9366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148263" y="1125538"/>
            <a:ext cx="1655762" cy="431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3995738" y="1125538"/>
            <a:ext cx="1152525" cy="8636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узел 23"/>
          <p:cNvSpPr/>
          <p:nvPr/>
        </p:nvSpPr>
        <p:spPr>
          <a:xfrm>
            <a:off x="2268538" y="1484313"/>
            <a:ext cx="142875" cy="1444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Блок-схема: узел 24"/>
          <p:cNvSpPr/>
          <p:nvPr/>
        </p:nvSpPr>
        <p:spPr>
          <a:xfrm>
            <a:off x="3924300" y="1916113"/>
            <a:ext cx="142875" cy="1444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Блок-схема: узел 26"/>
          <p:cNvSpPr/>
          <p:nvPr/>
        </p:nvSpPr>
        <p:spPr>
          <a:xfrm>
            <a:off x="5076825" y="1052513"/>
            <a:ext cx="142875" cy="1444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Блок-схема: узел 27"/>
          <p:cNvSpPr/>
          <p:nvPr/>
        </p:nvSpPr>
        <p:spPr>
          <a:xfrm>
            <a:off x="6732588" y="1484313"/>
            <a:ext cx="142875" cy="1444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684213" y="2133600"/>
            <a:ext cx="7272337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7030A0"/>
                </a:solidFill>
                <a:latin typeface="Calibri" pitchFamily="34" charset="0"/>
              </a:rPr>
              <a:t>Если  несколько линий или отрезков  возьмутся за руки, получится линия, которую называют    </a:t>
            </a:r>
            <a:r>
              <a:rPr lang="ru-RU" sz="4400" b="1" i="1" u="sng">
                <a:solidFill>
                  <a:srgbClr val="FF0000"/>
                </a:solidFill>
                <a:latin typeface="Calibri" pitchFamily="34" charset="0"/>
              </a:rPr>
              <a:t>ломаной</a:t>
            </a:r>
            <a:r>
              <a:rPr lang="ru-RU" sz="4400" b="1" i="1" u="sng">
                <a:solidFill>
                  <a:srgbClr val="7030A0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539750" y="1557338"/>
            <a:ext cx="2952750" cy="1366837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3492500" y="1557338"/>
            <a:ext cx="1150938" cy="215900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V="1">
            <a:off x="4643438" y="1412875"/>
            <a:ext cx="1082675" cy="2303463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5724525" y="1412875"/>
            <a:ext cx="1800225" cy="1871663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09" name="Text Box 32"/>
          <p:cNvSpPr txBox="1">
            <a:spLocks noChangeArrowheads="1"/>
          </p:cNvSpPr>
          <p:nvPr/>
        </p:nvSpPr>
        <p:spPr bwMode="auto">
          <a:xfrm>
            <a:off x="755650" y="184467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b="1">
              <a:latin typeface="Calibri" pitchFamily="34" charset="0"/>
            </a:endParaRPr>
          </a:p>
        </p:txBody>
      </p:sp>
      <p:sp>
        <p:nvSpPr>
          <p:cNvPr id="21510" name="Text Box 33"/>
          <p:cNvSpPr txBox="1">
            <a:spLocks noChangeArrowheads="1"/>
          </p:cNvSpPr>
          <p:nvPr/>
        </p:nvSpPr>
        <p:spPr bwMode="auto">
          <a:xfrm>
            <a:off x="323850" y="2924175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Calibri" pitchFamily="34" charset="0"/>
              </a:rPr>
              <a:t>А</a:t>
            </a:r>
          </a:p>
        </p:txBody>
      </p:sp>
      <p:sp>
        <p:nvSpPr>
          <p:cNvPr id="21511" name="Text Box 34"/>
          <p:cNvSpPr txBox="1">
            <a:spLocks noChangeArrowheads="1"/>
          </p:cNvSpPr>
          <p:nvPr/>
        </p:nvSpPr>
        <p:spPr bwMode="auto">
          <a:xfrm>
            <a:off x="3276600" y="90805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Calibri" pitchFamily="34" charset="0"/>
              </a:rPr>
              <a:t>В</a:t>
            </a:r>
          </a:p>
        </p:txBody>
      </p:sp>
      <p:sp>
        <p:nvSpPr>
          <p:cNvPr id="21512" name="Text Box 35"/>
          <p:cNvSpPr txBox="1">
            <a:spLocks noChangeArrowheads="1"/>
          </p:cNvSpPr>
          <p:nvPr/>
        </p:nvSpPr>
        <p:spPr bwMode="auto">
          <a:xfrm>
            <a:off x="4356100" y="393382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Calibri" pitchFamily="34" charset="0"/>
              </a:rPr>
              <a:t>С</a:t>
            </a:r>
          </a:p>
        </p:txBody>
      </p:sp>
      <p:sp>
        <p:nvSpPr>
          <p:cNvPr id="21513" name="Rectangle 36"/>
          <p:cNvSpPr>
            <a:spLocks noChangeArrowheads="1"/>
          </p:cNvSpPr>
          <p:nvPr/>
        </p:nvSpPr>
        <p:spPr bwMode="auto">
          <a:xfrm>
            <a:off x="5435600" y="90805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М</a:t>
            </a:r>
          </a:p>
        </p:txBody>
      </p:sp>
      <p:sp>
        <p:nvSpPr>
          <p:cNvPr id="21514" name="Text Box 37"/>
          <p:cNvSpPr txBox="1">
            <a:spLocks noChangeArrowheads="1"/>
          </p:cNvSpPr>
          <p:nvPr/>
        </p:nvSpPr>
        <p:spPr bwMode="auto">
          <a:xfrm>
            <a:off x="7667625" y="2997200"/>
            <a:ext cx="360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К</a:t>
            </a:r>
          </a:p>
        </p:txBody>
      </p:sp>
      <p:pic>
        <p:nvPicPr>
          <p:cNvPr id="13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08925" y="0"/>
            <a:ext cx="1235075" cy="246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7"/>
          <p:cNvSpPr>
            <a:spLocks noChangeShapeType="1"/>
          </p:cNvSpPr>
          <p:nvPr/>
        </p:nvSpPr>
        <p:spPr bwMode="auto">
          <a:xfrm flipH="1">
            <a:off x="6011863" y="3284538"/>
            <a:ext cx="1512887" cy="180022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7" name="Text Box 37"/>
          <p:cNvSpPr txBox="1">
            <a:spLocks noChangeArrowheads="1"/>
          </p:cNvSpPr>
          <p:nvPr/>
        </p:nvSpPr>
        <p:spPr bwMode="auto">
          <a:xfrm>
            <a:off x="5580063" y="4868863"/>
            <a:ext cx="3603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D</a:t>
            </a:r>
            <a:endParaRPr lang="ru-RU" sz="2400" b="1">
              <a:latin typeface="Calibri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042988" y="3429000"/>
            <a:ext cx="2808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Calibri" pitchFamily="34" charset="0"/>
              </a:rPr>
              <a:t>ЗВЕНЬЯ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835150" y="4652963"/>
            <a:ext cx="36734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Calibri" pitchFamily="34" charset="0"/>
              </a:rPr>
              <a:t>ВЕРШИНЫ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2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5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8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1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7" grpId="0" animBg="1"/>
      <p:bldP spid="13318" grpId="0" animBg="1"/>
      <p:bldP spid="13319" grpId="0" animBg="1"/>
      <p:bldP spid="14" grpId="0" animBg="1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ttp://shishkinles.ru/content/images/Matematika/Lomanaja_linija/Lomanye_linii_b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0288" y="-79375"/>
            <a:ext cx="8143875" cy="6608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Line 4"/>
          <p:cNvSpPr>
            <a:spLocks noChangeShapeType="1"/>
          </p:cNvSpPr>
          <p:nvPr/>
        </p:nvSpPr>
        <p:spPr bwMode="auto">
          <a:xfrm flipV="1">
            <a:off x="1619250" y="1125538"/>
            <a:ext cx="1296988" cy="4103687"/>
          </a:xfrm>
          <a:prstGeom prst="line">
            <a:avLst/>
          </a:prstGeom>
          <a:noFill/>
          <a:ln w="762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2916238" y="1125538"/>
            <a:ext cx="1727200" cy="4824412"/>
          </a:xfrm>
          <a:prstGeom prst="line">
            <a:avLst/>
          </a:prstGeom>
          <a:noFill/>
          <a:ln w="76200">
            <a:solidFill>
              <a:srgbClr val="92D05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4643438" y="4292600"/>
            <a:ext cx="1223962" cy="165735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 flipV="1">
            <a:off x="1116013" y="3429000"/>
            <a:ext cx="4751387" cy="863600"/>
          </a:xfrm>
          <a:prstGeom prst="line">
            <a:avLst/>
          </a:prstGeom>
          <a:noFill/>
          <a:ln w="635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1116013" y="1916113"/>
            <a:ext cx="6192837" cy="1512887"/>
          </a:xfrm>
          <a:prstGeom prst="line">
            <a:avLst/>
          </a:prstGeom>
          <a:noFill/>
          <a:ln w="63500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08850" y="1916113"/>
            <a:ext cx="1079500" cy="3097212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1311275" y="5157788"/>
            <a:ext cx="522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Calibri" pitchFamily="34" charset="0"/>
              </a:rPr>
              <a:t>М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700338" y="639763"/>
            <a:ext cx="5445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Calibri" pitchFamily="34" charset="0"/>
              </a:rPr>
              <a:t>О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4716463" y="5805488"/>
            <a:ext cx="43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Calibri" pitchFamily="34" charset="0"/>
              </a:rPr>
              <a:t>Л</a:t>
            </a:r>
          </a:p>
        </p:txBody>
      </p:sp>
      <p:sp>
        <p:nvSpPr>
          <p:cNvPr id="40970" name="Text Box 20"/>
          <p:cNvSpPr txBox="1">
            <a:spLocks noChangeArrowheads="1"/>
          </p:cNvSpPr>
          <p:nvPr/>
        </p:nvSpPr>
        <p:spPr bwMode="auto">
          <a:xfrm>
            <a:off x="5883275" y="4005263"/>
            <a:ext cx="201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latin typeface="Calibri" pitchFamily="34" charset="0"/>
            </a:endParaRP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5795963" y="3933825"/>
            <a:ext cx="3603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Calibri" pitchFamily="34" charset="0"/>
              </a:rPr>
              <a:t>О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684213" y="3141663"/>
            <a:ext cx="5254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Calibri" pitchFamily="34" charset="0"/>
              </a:rPr>
              <a:t>Д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7359650" y="1503363"/>
            <a:ext cx="520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Calibri" pitchFamily="34" charset="0"/>
              </a:rPr>
              <a:t>Ц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8172450" y="5084763"/>
            <a:ext cx="593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Calibri" pitchFamily="34" charset="0"/>
              </a:rPr>
              <a:t>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  <p:bldP spid="14342" grpId="0" animBg="1"/>
      <p:bldP spid="14343" grpId="0" animBg="1"/>
      <p:bldP spid="14344" grpId="0" animBg="1"/>
      <p:bldP spid="14345" grpId="0" animBg="1"/>
      <p:bldP spid="14353" grpId="0"/>
      <p:bldP spid="14354" grpId="0"/>
      <p:bldP spid="14355" grpId="0"/>
      <p:bldP spid="14357" grpId="0"/>
      <p:bldP spid="14358" grpId="0"/>
      <p:bldP spid="14359" grpId="0"/>
      <p:bldP spid="14360" grpId="0"/>
    </p:bldLst>
  </p:timing>
</p:sld>
</file>

<file path=ppt/theme/theme1.xml><?xml version="1.0" encoding="utf-8"?>
<a:theme xmlns:a="http://schemas.openxmlformats.org/drawingml/2006/main" name="клетка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клетка 2</Template>
  <TotalTime>1127</TotalTime>
  <Words>60</Words>
  <Application>Microsoft Office PowerPoint</Application>
  <PresentationFormat>Экран (4:3)</PresentationFormat>
  <Paragraphs>24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клетка 2</vt:lpstr>
      <vt:lpstr>Презентация PowerPoint</vt:lpstr>
      <vt:lpstr>Повторяем: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Нелюбино</dc:creator>
  <cp:lastModifiedBy>Светлана</cp:lastModifiedBy>
  <cp:revision>108</cp:revision>
  <dcterms:created xsi:type="dcterms:W3CDTF">2011-02-08T14:22:44Z</dcterms:created>
  <dcterms:modified xsi:type="dcterms:W3CDTF">2014-12-19T21:53:45Z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TC019087009991</vt:lpwstr>
  </property>
</Properties>
</file>