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E15A87-DD91-4AE0-9D8B-A32949FFF4CC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2F2C470-C6AB-435E-8DCA-F3D45D4C1D0B}">
      <dgm:prSet phldrT="[Текст]"/>
      <dgm:spPr/>
      <dgm:t>
        <a:bodyPr/>
        <a:lstStyle/>
        <a:p>
          <a:r>
            <a:rPr lang="ru-RU" dirty="0" smtClean="0"/>
            <a:t>Культура поведения </a:t>
          </a:r>
          <a:endParaRPr lang="ru-RU" dirty="0"/>
        </a:p>
      </dgm:t>
    </dgm:pt>
    <dgm:pt modelId="{B9DD4B67-65CD-4B26-9D75-DAB5F314657E}" type="parTrans" cxnId="{0304F3CC-9242-41BA-9FCC-3081679600B9}">
      <dgm:prSet/>
      <dgm:spPr/>
      <dgm:t>
        <a:bodyPr/>
        <a:lstStyle/>
        <a:p>
          <a:endParaRPr lang="ru-RU"/>
        </a:p>
      </dgm:t>
    </dgm:pt>
    <dgm:pt modelId="{E4F27CCA-10CD-49A0-9D56-D4FD3B489160}" type="sibTrans" cxnId="{0304F3CC-9242-41BA-9FCC-3081679600B9}">
      <dgm:prSet/>
      <dgm:spPr/>
      <dgm:t>
        <a:bodyPr/>
        <a:lstStyle/>
        <a:p>
          <a:endParaRPr lang="ru-RU"/>
        </a:p>
      </dgm:t>
    </dgm:pt>
    <dgm:pt modelId="{C8E9F0CE-24EA-4092-B9F3-0EA2ED13D693}">
      <dgm:prSet phldrT="[Текст]"/>
      <dgm:spPr/>
      <dgm:t>
        <a:bodyPr/>
        <a:lstStyle/>
        <a:p>
          <a:r>
            <a:rPr lang="ru-RU" dirty="0" smtClean="0"/>
            <a:t>Культура общения </a:t>
          </a:r>
          <a:endParaRPr lang="ru-RU" dirty="0"/>
        </a:p>
      </dgm:t>
    </dgm:pt>
    <dgm:pt modelId="{A2743CD9-534A-47B6-ACCD-69BDCA262DFE}" type="parTrans" cxnId="{D65C39C7-30F6-4A48-99A1-A05E434954AC}">
      <dgm:prSet/>
      <dgm:spPr/>
      <dgm:t>
        <a:bodyPr/>
        <a:lstStyle/>
        <a:p>
          <a:endParaRPr lang="ru-RU"/>
        </a:p>
      </dgm:t>
    </dgm:pt>
    <dgm:pt modelId="{473591B5-4052-45D2-A06D-6A33C6115D42}" type="sibTrans" cxnId="{D65C39C7-30F6-4A48-99A1-A05E434954AC}">
      <dgm:prSet/>
      <dgm:spPr/>
      <dgm:t>
        <a:bodyPr/>
        <a:lstStyle/>
        <a:p>
          <a:endParaRPr lang="ru-RU"/>
        </a:p>
      </dgm:t>
    </dgm:pt>
    <dgm:pt modelId="{909211CD-A7A5-481E-BDAA-EDE19A40D666}">
      <dgm:prSet phldrT="[Текст]"/>
      <dgm:spPr/>
      <dgm:t>
        <a:bodyPr/>
        <a:lstStyle/>
        <a:p>
          <a:r>
            <a:rPr lang="ru-RU" dirty="0" smtClean="0"/>
            <a:t>Культура внешности</a:t>
          </a:r>
          <a:endParaRPr lang="ru-RU" dirty="0"/>
        </a:p>
      </dgm:t>
    </dgm:pt>
    <dgm:pt modelId="{B5D15A27-4091-4753-B5D6-2006AF2D8A6F}" type="parTrans" cxnId="{0EAEA000-799D-41C8-861D-7EAF625E7705}">
      <dgm:prSet/>
      <dgm:spPr/>
      <dgm:t>
        <a:bodyPr/>
        <a:lstStyle/>
        <a:p>
          <a:endParaRPr lang="ru-RU"/>
        </a:p>
      </dgm:t>
    </dgm:pt>
    <dgm:pt modelId="{CC11B26A-A387-480A-AEBB-DE433BF5F249}" type="sibTrans" cxnId="{0EAEA000-799D-41C8-861D-7EAF625E7705}">
      <dgm:prSet/>
      <dgm:spPr/>
      <dgm:t>
        <a:bodyPr/>
        <a:lstStyle/>
        <a:p>
          <a:endParaRPr lang="ru-RU"/>
        </a:p>
      </dgm:t>
    </dgm:pt>
    <dgm:pt modelId="{CB93333D-6081-40CC-8DE1-C0B92ACE5304}">
      <dgm:prSet phldrT="[Текст]"/>
      <dgm:spPr/>
      <dgm:t>
        <a:bodyPr/>
        <a:lstStyle/>
        <a:p>
          <a:r>
            <a:rPr lang="ru-RU" dirty="0" smtClean="0"/>
            <a:t>Культура речи</a:t>
          </a:r>
          <a:endParaRPr lang="ru-RU" dirty="0"/>
        </a:p>
      </dgm:t>
    </dgm:pt>
    <dgm:pt modelId="{723F54F3-9082-43C8-BCDF-DBEC356F5591}" type="parTrans" cxnId="{9D0083A0-C780-4B5B-8904-6E391175D955}">
      <dgm:prSet/>
      <dgm:spPr/>
      <dgm:t>
        <a:bodyPr/>
        <a:lstStyle/>
        <a:p>
          <a:endParaRPr lang="ru-RU"/>
        </a:p>
      </dgm:t>
    </dgm:pt>
    <dgm:pt modelId="{966C575E-9313-42F2-9810-35012ACA1C1F}" type="sibTrans" cxnId="{9D0083A0-C780-4B5B-8904-6E391175D955}">
      <dgm:prSet/>
      <dgm:spPr/>
      <dgm:t>
        <a:bodyPr/>
        <a:lstStyle/>
        <a:p>
          <a:endParaRPr lang="ru-RU"/>
        </a:p>
      </dgm:t>
    </dgm:pt>
    <dgm:pt modelId="{0444840D-F7B8-4AAB-9B0B-7E1C216142FA}">
      <dgm:prSet phldrT="[Текст]"/>
      <dgm:spPr/>
      <dgm:t>
        <a:bodyPr/>
        <a:lstStyle/>
        <a:p>
          <a:r>
            <a:rPr lang="ru-RU" dirty="0" smtClean="0"/>
            <a:t>Бытовая культура</a:t>
          </a:r>
          <a:endParaRPr lang="ru-RU" dirty="0"/>
        </a:p>
      </dgm:t>
    </dgm:pt>
    <dgm:pt modelId="{22032226-E4AE-4096-8ED2-231EAB659F73}" type="parTrans" cxnId="{F8AB0B46-4A69-4603-BAF1-A547F6F45E79}">
      <dgm:prSet/>
      <dgm:spPr/>
      <dgm:t>
        <a:bodyPr/>
        <a:lstStyle/>
        <a:p>
          <a:endParaRPr lang="ru-RU"/>
        </a:p>
      </dgm:t>
    </dgm:pt>
    <dgm:pt modelId="{5C47C698-4798-45B8-A5CA-3E062CC60E9F}" type="sibTrans" cxnId="{F8AB0B46-4A69-4603-BAF1-A547F6F45E79}">
      <dgm:prSet/>
      <dgm:spPr/>
      <dgm:t>
        <a:bodyPr/>
        <a:lstStyle/>
        <a:p>
          <a:endParaRPr lang="ru-RU"/>
        </a:p>
      </dgm:t>
    </dgm:pt>
    <dgm:pt modelId="{AD507240-D3B7-4B0F-8554-D8070555DB55}" type="pres">
      <dgm:prSet presAssocID="{A4E15A87-DD91-4AE0-9D8B-A32949FFF4C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CFA64A-D297-49D6-A8CA-549F9416B145}" type="pres">
      <dgm:prSet presAssocID="{92F2C470-C6AB-435E-8DCA-F3D45D4C1D0B}" presName="root1" presStyleCnt="0"/>
      <dgm:spPr/>
    </dgm:pt>
    <dgm:pt modelId="{9679F065-0E1A-4BF3-9E8D-A5597BB1A12F}" type="pres">
      <dgm:prSet presAssocID="{92F2C470-C6AB-435E-8DCA-F3D45D4C1D0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8DE50C-4AEB-45D2-8107-A32E5429992A}" type="pres">
      <dgm:prSet presAssocID="{92F2C470-C6AB-435E-8DCA-F3D45D4C1D0B}" presName="level2hierChild" presStyleCnt="0"/>
      <dgm:spPr/>
    </dgm:pt>
    <dgm:pt modelId="{3A600D7E-DFD3-4EBE-832F-20CE1AEF3167}" type="pres">
      <dgm:prSet presAssocID="{A2743CD9-534A-47B6-ACCD-69BDCA262DFE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A68CED2A-2568-43CD-A37C-0D54203B6E76}" type="pres">
      <dgm:prSet presAssocID="{A2743CD9-534A-47B6-ACCD-69BDCA262DFE}" presName="connTx" presStyleLbl="parChTrans1D2" presStyleIdx="0" presStyleCnt="4"/>
      <dgm:spPr/>
      <dgm:t>
        <a:bodyPr/>
        <a:lstStyle/>
        <a:p>
          <a:endParaRPr lang="ru-RU"/>
        </a:p>
      </dgm:t>
    </dgm:pt>
    <dgm:pt modelId="{C3DED1E2-F650-4B55-B0FA-78525ABC253F}" type="pres">
      <dgm:prSet presAssocID="{C8E9F0CE-24EA-4092-B9F3-0EA2ED13D693}" presName="root2" presStyleCnt="0"/>
      <dgm:spPr/>
    </dgm:pt>
    <dgm:pt modelId="{41996ADD-4793-445B-83A8-CDEAD282EC24}" type="pres">
      <dgm:prSet presAssocID="{C8E9F0CE-24EA-4092-B9F3-0EA2ED13D693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96E2DB-548B-4C3B-8B43-EBC2EEBF994A}" type="pres">
      <dgm:prSet presAssocID="{C8E9F0CE-24EA-4092-B9F3-0EA2ED13D693}" presName="level3hierChild" presStyleCnt="0"/>
      <dgm:spPr/>
    </dgm:pt>
    <dgm:pt modelId="{53F83109-4B3B-4705-A2A8-E91A17D99F20}" type="pres">
      <dgm:prSet presAssocID="{B5D15A27-4091-4753-B5D6-2006AF2D8A6F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40C465AB-B77F-4586-B3C3-4305D243B4C6}" type="pres">
      <dgm:prSet presAssocID="{B5D15A27-4091-4753-B5D6-2006AF2D8A6F}" presName="connTx" presStyleLbl="parChTrans1D2" presStyleIdx="1" presStyleCnt="4"/>
      <dgm:spPr/>
      <dgm:t>
        <a:bodyPr/>
        <a:lstStyle/>
        <a:p>
          <a:endParaRPr lang="ru-RU"/>
        </a:p>
      </dgm:t>
    </dgm:pt>
    <dgm:pt modelId="{18E47264-1EC6-4242-9B78-884933AC04CB}" type="pres">
      <dgm:prSet presAssocID="{909211CD-A7A5-481E-BDAA-EDE19A40D666}" presName="root2" presStyleCnt="0"/>
      <dgm:spPr/>
    </dgm:pt>
    <dgm:pt modelId="{E2C2FA90-2896-491E-9556-7013EF633E8E}" type="pres">
      <dgm:prSet presAssocID="{909211CD-A7A5-481E-BDAA-EDE19A40D666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C2E642-A073-4764-B9BD-BC8ED065FE6A}" type="pres">
      <dgm:prSet presAssocID="{909211CD-A7A5-481E-BDAA-EDE19A40D666}" presName="level3hierChild" presStyleCnt="0"/>
      <dgm:spPr/>
    </dgm:pt>
    <dgm:pt modelId="{0B2746F9-E672-4287-A436-007D215BD0C3}" type="pres">
      <dgm:prSet presAssocID="{723F54F3-9082-43C8-BCDF-DBEC356F5591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31B7FF99-7829-490A-96C5-A611D79C906E}" type="pres">
      <dgm:prSet presAssocID="{723F54F3-9082-43C8-BCDF-DBEC356F559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56C49365-9358-4D97-AB69-7AAE9ABB12AA}" type="pres">
      <dgm:prSet presAssocID="{CB93333D-6081-40CC-8DE1-C0B92ACE5304}" presName="root2" presStyleCnt="0"/>
      <dgm:spPr/>
    </dgm:pt>
    <dgm:pt modelId="{D75207F4-64EE-44C6-A983-B19181FBA417}" type="pres">
      <dgm:prSet presAssocID="{CB93333D-6081-40CC-8DE1-C0B92ACE5304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963A8A-BC08-438F-A48F-3B10C781B70F}" type="pres">
      <dgm:prSet presAssocID="{CB93333D-6081-40CC-8DE1-C0B92ACE5304}" presName="level3hierChild" presStyleCnt="0"/>
      <dgm:spPr/>
    </dgm:pt>
    <dgm:pt modelId="{3FC4D42A-88C1-417A-BDCB-939A5D505B3C}" type="pres">
      <dgm:prSet presAssocID="{22032226-E4AE-4096-8ED2-231EAB659F73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D0144AB9-607E-46D6-B8A3-187DC05247E3}" type="pres">
      <dgm:prSet presAssocID="{22032226-E4AE-4096-8ED2-231EAB659F73}" presName="connTx" presStyleLbl="parChTrans1D2" presStyleIdx="3" presStyleCnt="4"/>
      <dgm:spPr/>
      <dgm:t>
        <a:bodyPr/>
        <a:lstStyle/>
        <a:p>
          <a:endParaRPr lang="ru-RU"/>
        </a:p>
      </dgm:t>
    </dgm:pt>
    <dgm:pt modelId="{9F558B94-C019-4900-8B93-ED79B3F86CA3}" type="pres">
      <dgm:prSet presAssocID="{0444840D-F7B8-4AAB-9B0B-7E1C216142FA}" presName="root2" presStyleCnt="0"/>
      <dgm:spPr/>
    </dgm:pt>
    <dgm:pt modelId="{3413B45E-79EB-43F7-BA4C-0A1B86047431}" type="pres">
      <dgm:prSet presAssocID="{0444840D-F7B8-4AAB-9B0B-7E1C216142FA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8262AC-B3A0-45FB-8FAD-FFA185B6ED6B}" type="pres">
      <dgm:prSet presAssocID="{0444840D-F7B8-4AAB-9B0B-7E1C216142FA}" presName="level3hierChild" presStyleCnt="0"/>
      <dgm:spPr/>
    </dgm:pt>
  </dgm:ptLst>
  <dgm:cxnLst>
    <dgm:cxn modelId="{63AB8A54-4924-456C-B4B4-E34A330836D5}" type="presOf" srcId="{A4E15A87-DD91-4AE0-9D8B-A32949FFF4CC}" destId="{AD507240-D3B7-4B0F-8554-D8070555DB55}" srcOrd="0" destOrd="0" presId="urn:microsoft.com/office/officeart/2005/8/layout/hierarchy2"/>
    <dgm:cxn modelId="{B1DDA789-F5A8-4267-B2AF-552D27CA44E3}" type="presOf" srcId="{22032226-E4AE-4096-8ED2-231EAB659F73}" destId="{D0144AB9-607E-46D6-B8A3-187DC05247E3}" srcOrd="1" destOrd="0" presId="urn:microsoft.com/office/officeart/2005/8/layout/hierarchy2"/>
    <dgm:cxn modelId="{7E26F9F1-3AD8-4445-823E-5DEB349D7E9A}" type="presOf" srcId="{723F54F3-9082-43C8-BCDF-DBEC356F5591}" destId="{0B2746F9-E672-4287-A436-007D215BD0C3}" srcOrd="0" destOrd="0" presId="urn:microsoft.com/office/officeart/2005/8/layout/hierarchy2"/>
    <dgm:cxn modelId="{3EF245BB-28BC-4A85-8407-9A44D0159944}" type="presOf" srcId="{A2743CD9-534A-47B6-ACCD-69BDCA262DFE}" destId="{A68CED2A-2568-43CD-A37C-0D54203B6E76}" srcOrd="1" destOrd="0" presId="urn:microsoft.com/office/officeart/2005/8/layout/hierarchy2"/>
    <dgm:cxn modelId="{0EAEA000-799D-41C8-861D-7EAF625E7705}" srcId="{92F2C470-C6AB-435E-8DCA-F3D45D4C1D0B}" destId="{909211CD-A7A5-481E-BDAA-EDE19A40D666}" srcOrd="1" destOrd="0" parTransId="{B5D15A27-4091-4753-B5D6-2006AF2D8A6F}" sibTransId="{CC11B26A-A387-480A-AEBB-DE433BF5F249}"/>
    <dgm:cxn modelId="{0304F3CC-9242-41BA-9FCC-3081679600B9}" srcId="{A4E15A87-DD91-4AE0-9D8B-A32949FFF4CC}" destId="{92F2C470-C6AB-435E-8DCA-F3D45D4C1D0B}" srcOrd="0" destOrd="0" parTransId="{B9DD4B67-65CD-4B26-9D75-DAB5F314657E}" sibTransId="{E4F27CCA-10CD-49A0-9D56-D4FD3B489160}"/>
    <dgm:cxn modelId="{CE85DB13-7026-48DB-9D02-1C3198EDE4D2}" type="presOf" srcId="{B5D15A27-4091-4753-B5D6-2006AF2D8A6F}" destId="{40C465AB-B77F-4586-B3C3-4305D243B4C6}" srcOrd="1" destOrd="0" presId="urn:microsoft.com/office/officeart/2005/8/layout/hierarchy2"/>
    <dgm:cxn modelId="{7B225500-548D-4B70-AD18-2C4497E1A13B}" type="presOf" srcId="{CB93333D-6081-40CC-8DE1-C0B92ACE5304}" destId="{D75207F4-64EE-44C6-A983-B19181FBA417}" srcOrd="0" destOrd="0" presId="urn:microsoft.com/office/officeart/2005/8/layout/hierarchy2"/>
    <dgm:cxn modelId="{FF4DDE53-66E4-4CE5-99AB-11FF8375D81C}" type="presOf" srcId="{92F2C470-C6AB-435E-8DCA-F3D45D4C1D0B}" destId="{9679F065-0E1A-4BF3-9E8D-A5597BB1A12F}" srcOrd="0" destOrd="0" presId="urn:microsoft.com/office/officeart/2005/8/layout/hierarchy2"/>
    <dgm:cxn modelId="{4A0AD860-0BC3-4D05-91B8-8137FF6C24A0}" type="presOf" srcId="{B5D15A27-4091-4753-B5D6-2006AF2D8A6F}" destId="{53F83109-4B3B-4705-A2A8-E91A17D99F20}" srcOrd="0" destOrd="0" presId="urn:microsoft.com/office/officeart/2005/8/layout/hierarchy2"/>
    <dgm:cxn modelId="{08D93A3C-A3A8-4D75-86DD-9E43C7FDF9D6}" type="presOf" srcId="{909211CD-A7A5-481E-BDAA-EDE19A40D666}" destId="{E2C2FA90-2896-491E-9556-7013EF633E8E}" srcOrd="0" destOrd="0" presId="urn:microsoft.com/office/officeart/2005/8/layout/hierarchy2"/>
    <dgm:cxn modelId="{9D0083A0-C780-4B5B-8904-6E391175D955}" srcId="{92F2C470-C6AB-435E-8DCA-F3D45D4C1D0B}" destId="{CB93333D-6081-40CC-8DE1-C0B92ACE5304}" srcOrd="2" destOrd="0" parTransId="{723F54F3-9082-43C8-BCDF-DBEC356F5591}" sibTransId="{966C575E-9313-42F2-9810-35012ACA1C1F}"/>
    <dgm:cxn modelId="{E782F116-2554-43F6-A524-9052410ECFD9}" type="presOf" srcId="{22032226-E4AE-4096-8ED2-231EAB659F73}" destId="{3FC4D42A-88C1-417A-BDCB-939A5D505B3C}" srcOrd="0" destOrd="0" presId="urn:microsoft.com/office/officeart/2005/8/layout/hierarchy2"/>
    <dgm:cxn modelId="{82E0B8F0-89D5-45EC-AAE3-8BDCACC23476}" type="presOf" srcId="{A2743CD9-534A-47B6-ACCD-69BDCA262DFE}" destId="{3A600D7E-DFD3-4EBE-832F-20CE1AEF3167}" srcOrd="0" destOrd="0" presId="urn:microsoft.com/office/officeart/2005/8/layout/hierarchy2"/>
    <dgm:cxn modelId="{F5B30276-5F6D-4C65-807B-B88856BFFC87}" type="presOf" srcId="{723F54F3-9082-43C8-BCDF-DBEC356F5591}" destId="{31B7FF99-7829-490A-96C5-A611D79C906E}" srcOrd="1" destOrd="0" presId="urn:microsoft.com/office/officeart/2005/8/layout/hierarchy2"/>
    <dgm:cxn modelId="{D65C39C7-30F6-4A48-99A1-A05E434954AC}" srcId="{92F2C470-C6AB-435E-8DCA-F3D45D4C1D0B}" destId="{C8E9F0CE-24EA-4092-B9F3-0EA2ED13D693}" srcOrd="0" destOrd="0" parTransId="{A2743CD9-534A-47B6-ACCD-69BDCA262DFE}" sibTransId="{473591B5-4052-45D2-A06D-6A33C6115D42}"/>
    <dgm:cxn modelId="{75A66520-714B-4D17-8715-A5EF991D223B}" type="presOf" srcId="{0444840D-F7B8-4AAB-9B0B-7E1C216142FA}" destId="{3413B45E-79EB-43F7-BA4C-0A1B86047431}" srcOrd="0" destOrd="0" presId="urn:microsoft.com/office/officeart/2005/8/layout/hierarchy2"/>
    <dgm:cxn modelId="{118A4E1D-6E55-4C86-B4F1-A4A7229E2276}" type="presOf" srcId="{C8E9F0CE-24EA-4092-B9F3-0EA2ED13D693}" destId="{41996ADD-4793-445B-83A8-CDEAD282EC24}" srcOrd="0" destOrd="0" presId="urn:microsoft.com/office/officeart/2005/8/layout/hierarchy2"/>
    <dgm:cxn modelId="{F8AB0B46-4A69-4603-BAF1-A547F6F45E79}" srcId="{92F2C470-C6AB-435E-8DCA-F3D45D4C1D0B}" destId="{0444840D-F7B8-4AAB-9B0B-7E1C216142FA}" srcOrd="3" destOrd="0" parTransId="{22032226-E4AE-4096-8ED2-231EAB659F73}" sibTransId="{5C47C698-4798-45B8-A5CA-3E062CC60E9F}"/>
    <dgm:cxn modelId="{AF80CF73-8975-48EA-B1A0-59F6AA06231B}" type="presParOf" srcId="{AD507240-D3B7-4B0F-8554-D8070555DB55}" destId="{04CFA64A-D297-49D6-A8CA-549F9416B145}" srcOrd="0" destOrd="0" presId="urn:microsoft.com/office/officeart/2005/8/layout/hierarchy2"/>
    <dgm:cxn modelId="{35A6FA4C-15B3-4E58-B9ED-068FAC923201}" type="presParOf" srcId="{04CFA64A-D297-49D6-A8CA-549F9416B145}" destId="{9679F065-0E1A-4BF3-9E8D-A5597BB1A12F}" srcOrd="0" destOrd="0" presId="urn:microsoft.com/office/officeart/2005/8/layout/hierarchy2"/>
    <dgm:cxn modelId="{19E57790-929B-41AB-B752-DB5A6C6BA498}" type="presParOf" srcId="{04CFA64A-D297-49D6-A8CA-549F9416B145}" destId="{318DE50C-4AEB-45D2-8107-A32E5429992A}" srcOrd="1" destOrd="0" presId="urn:microsoft.com/office/officeart/2005/8/layout/hierarchy2"/>
    <dgm:cxn modelId="{0525C8D1-0946-45BF-B556-4A47F994B8EF}" type="presParOf" srcId="{318DE50C-4AEB-45D2-8107-A32E5429992A}" destId="{3A600D7E-DFD3-4EBE-832F-20CE1AEF3167}" srcOrd="0" destOrd="0" presId="urn:microsoft.com/office/officeart/2005/8/layout/hierarchy2"/>
    <dgm:cxn modelId="{54DA31DD-FCB3-449D-ACDF-3C68EB5E8AED}" type="presParOf" srcId="{3A600D7E-DFD3-4EBE-832F-20CE1AEF3167}" destId="{A68CED2A-2568-43CD-A37C-0D54203B6E76}" srcOrd="0" destOrd="0" presId="urn:microsoft.com/office/officeart/2005/8/layout/hierarchy2"/>
    <dgm:cxn modelId="{4FDE43BF-FEBB-468B-9907-14AD21F40394}" type="presParOf" srcId="{318DE50C-4AEB-45D2-8107-A32E5429992A}" destId="{C3DED1E2-F650-4B55-B0FA-78525ABC253F}" srcOrd="1" destOrd="0" presId="urn:microsoft.com/office/officeart/2005/8/layout/hierarchy2"/>
    <dgm:cxn modelId="{2F2DB19E-CB24-44D2-A563-EFABDB151CD5}" type="presParOf" srcId="{C3DED1E2-F650-4B55-B0FA-78525ABC253F}" destId="{41996ADD-4793-445B-83A8-CDEAD282EC24}" srcOrd="0" destOrd="0" presId="urn:microsoft.com/office/officeart/2005/8/layout/hierarchy2"/>
    <dgm:cxn modelId="{B2D9DA60-CA64-4C43-B30D-9BA8ECFF8B01}" type="presParOf" srcId="{C3DED1E2-F650-4B55-B0FA-78525ABC253F}" destId="{B296E2DB-548B-4C3B-8B43-EBC2EEBF994A}" srcOrd="1" destOrd="0" presId="urn:microsoft.com/office/officeart/2005/8/layout/hierarchy2"/>
    <dgm:cxn modelId="{88FC67F9-66D3-4044-BBFE-36315FE4FFD0}" type="presParOf" srcId="{318DE50C-4AEB-45D2-8107-A32E5429992A}" destId="{53F83109-4B3B-4705-A2A8-E91A17D99F20}" srcOrd="2" destOrd="0" presId="urn:microsoft.com/office/officeart/2005/8/layout/hierarchy2"/>
    <dgm:cxn modelId="{C9E5465A-413A-4CFF-A121-94F8F7E7501C}" type="presParOf" srcId="{53F83109-4B3B-4705-A2A8-E91A17D99F20}" destId="{40C465AB-B77F-4586-B3C3-4305D243B4C6}" srcOrd="0" destOrd="0" presId="urn:microsoft.com/office/officeart/2005/8/layout/hierarchy2"/>
    <dgm:cxn modelId="{108F60CB-3382-4505-B502-F1EA83EB8B8C}" type="presParOf" srcId="{318DE50C-4AEB-45D2-8107-A32E5429992A}" destId="{18E47264-1EC6-4242-9B78-884933AC04CB}" srcOrd="3" destOrd="0" presId="urn:microsoft.com/office/officeart/2005/8/layout/hierarchy2"/>
    <dgm:cxn modelId="{55E32CBC-EF93-41EA-BD07-084D0C5D0789}" type="presParOf" srcId="{18E47264-1EC6-4242-9B78-884933AC04CB}" destId="{E2C2FA90-2896-491E-9556-7013EF633E8E}" srcOrd="0" destOrd="0" presId="urn:microsoft.com/office/officeart/2005/8/layout/hierarchy2"/>
    <dgm:cxn modelId="{5B1AC73B-8FB1-4972-835E-2C38518B3888}" type="presParOf" srcId="{18E47264-1EC6-4242-9B78-884933AC04CB}" destId="{8EC2E642-A073-4764-B9BD-BC8ED065FE6A}" srcOrd="1" destOrd="0" presId="urn:microsoft.com/office/officeart/2005/8/layout/hierarchy2"/>
    <dgm:cxn modelId="{7B03D05D-CDD1-4D4B-BAB5-E29E2D20714E}" type="presParOf" srcId="{318DE50C-4AEB-45D2-8107-A32E5429992A}" destId="{0B2746F9-E672-4287-A436-007D215BD0C3}" srcOrd="4" destOrd="0" presId="urn:microsoft.com/office/officeart/2005/8/layout/hierarchy2"/>
    <dgm:cxn modelId="{7F8E1180-82FD-4225-90F5-E19C364AA64E}" type="presParOf" srcId="{0B2746F9-E672-4287-A436-007D215BD0C3}" destId="{31B7FF99-7829-490A-96C5-A611D79C906E}" srcOrd="0" destOrd="0" presId="urn:microsoft.com/office/officeart/2005/8/layout/hierarchy2"/>
    <dgm:cxn modelId="{524AA30D-3570-4508-AA09-F2E6F4F6A904}" type="presParOf" srcId="{318DE50C-4AEB-45D2-8107-A32E5429992A}" destId="{56C49365-9358-4D97-AB69-7AAE9ABB12AA}" srcOrd="5" destOrd="0" presId="urn:microsoft.com/office/officeart/2005/8/layout/hierarchy2"/>
    <dgm:cxn modelId="{4F6906D8-11D4-45CF-931F-494A7C6E6149}" type="presParOf" srcId="{56C49365-9358-4D97-AB69-7AAE9ABB12AA}" destId="{D75207F4-64EE-44C6-A983-B19181FBA417}" srcOrd="0" destOrd="0" presId="urn:microsoft.com/office/officeart/2005/8/layout/hierarchy2"/>
    <dgm:cxn modelId="{89BDA10E-730D-4B43-AA42-F5AC5E6F29C3}" type="presParOf" srcId="{56C49365-9358-4D97-AB69-7AAE9ABB12AA}" destId="{9D963A8A-BC08-438F-A48F-3B10C781B70F}" srcOrd="1" destOrd="0" presId="urn:microsoft.com/office/officeart/2005/8/layout/hierarchy2"/>
    <dgm:cxn modelId="{E61778E1-30F2-4BB1-A320-FF22C32089FB}" type="presParOf" srcId="{318DE50C-4AEB-45D2-8107-A32E5429992A}" destId="{3FC4D42A-88C1-417A-BDCB-939A5D505B3C}" srcOrd="6" destOrd="0" presId="urn:microsoft.com/office/officeart/2005/8/layout/hierarchy2"/>
    <dgm:cxn modelId="{9BD29F1F-0754-4FF6-A893-7B7194E5F70A}" type="presParOf" srcId="{3FC4D42A-88C1-417A-BDCB-939A5D505B3C}" destId="{D0144AB9-607E-46D6-B8A3-187DC05247E3}" srcOrd="0" destOrd="0" presId="urn:microsoft.com/office/officeart/2005/8/layout/hierarchy2"/>
    <dgm:cxn modelId="{2796050A-839E-4EA5-855B-A6AD25930767}" type="presParOf" srcId="{318DE50C-4AEB-45D2-8107-A32E5429992A}" destId="{9F558B94-C019-4900-8B93-ED79B3F86CA3}" srcOrd="7" destOrd="0" presId="urn:microsoft.com/office/officeart/2005/8/layout/hierarchy2"/>
    <dgm:cxn modelId="{AFF258EE-BACA-44DA-9E4E-67F8EAA332C8}" type="presParOf" srcId="{9F558B94-C019-4900-8B93-ED79B3F86CA3}" destId="{3413B45E-79EB-43F7-BA4C-0A1B86047431}" srcOrd="0" destOrd="0" presId="urn:microsoft.com/office/officeart/2005/8/layout/hierarchy2"/>
    <dgm:cxn modelId="{CB263507-0B83-452A-AC9F-1C7C01A13F4B}" type="presParOf" srcId="{9F558B94-C019-4900-8B93-ED79B3F86CA3}" destId="{998262AC-B3A0-45FB-8FAD-FFA185B6ED6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9F065-0E1A-4BF3-9E8D-A5597BB1A12F}">
      <dsp:nvSpPr>
        <dsp:cNvPr id="0" name=""/>
        <dsp:cNvSpPr/>
      </dsp:nvSpPr>
      <dsp:spPr>
        <a:xfrm>
          <a:off x="298251" y="2333848"/>
          <a:ext cx="2704207" cy="13521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Культура поведения </a:t>
          </a:r>
          <a:endParaRPr lang="ru-RU" sz="4000" kern="1200" dirty="0"/>
        </a:p>
      </dsp:txBody>
      <dsp:txXfrm>
        <a:off x="337853" y="2373450"/>
        <a:ext cx="2625003" cy="1272899"/>
      </dsp:txXfrm>
    </dsp:sp>
    <dsp:sp modelId="{3A600D7E-DFD3-4EBE-832F-20CE1AEF3167}">
      <dsp:nvSpPr>
        <dsp:cNvPr id="0" name=""/>
        <dsp:cNvSpPr/>
      </dsp:nvSpPr>
      <dsp:spPr>
        <a:xfrm rot="17692822">
          <a:off x="2257801" y="1823495"/>
          <a:ext cx="257099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570997" y="202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479025" y="1779435"/>
        <a:ext cx="128549" cy="128549"/>
      </dsp:txXfrm>
    </dsp:sp>
    <dsp:sp modelId="{41996ADD-4793-445B-83A8-CDEAD282EC24}">
      <dsp:nvSpPr>
        <dsp:cNvPr id="0" name=""/>
        <dsp:cNvSpPr/>
      </dsp:nvSpPr>
      <dsp:spPr>
        <a:xfrm>
          <a:off x="4084141" y="1469"/>
          <a:ext cx="2704207" cy="13521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Культура общения </a:t>
          </a:r>
          <a:endParaRPr lang="ru-RU" sz="4000" kern="1200" dirty="0"/>
        </a:p>
      </dsp:txBody>
      <dsp:txXfrm>
        <a:off x="4123743" y="41071"/>
        <a:ext cx="2625003" cy="1272899"/>
      </dsp:txXfrm>
    </dsp:sp>
    <dsp:sp modelId="{53F83109-4B3B-4705-A2A8-E91A17D99F20}">
      <dsp:nvSpPr>
        <dsp:cNvPr id="0" name=""/>
        <dsp:cNvSpPr/>
      </dsp:nvSpPr>
      <dsp:spPr>
        <a:xfrm rot="19457599">
          <a:off x="2877251" y="2600955"/>
          <a:ext cx="133209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32096" y="202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509997" y="2587867"/>
        <a:ext cx="66604" cy="66604"/>
      </dsp:txXfrm>
    </dsp:sp>
    <dsp:sp modelId="{E2C2FA90-2896-491E-9556-7013EF633E8E}">
      <dsp:nvSpPr>
        <dsp:cNvPr id="0" name=""/>
        <dsp:cNvSpPr/>
      </dsp:nvSpPr>
      <dsp:spPr>
        <a:xfrm>
          <a:off x="4084141" y="1556388"/>
          <a:ext cx="2704207" cy="13521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Культура внешности</a:t>
          </a:r>
          <a:endParaRPr lang="ru-RU" sz="4000" kern="1200" dirty="0"/>
        </a:p>
      </dsp:txBody>
      <dsp:txXfrm>
        <a:off x="4123743" y="1595990"/>
        <a:ext cx="2625003" cy="1272899"/>
      </dsp:txXfrm>
    </dsp:sp>
    <dsp:sp modelId="{0B2746F9-E672-4287-A436-007D215BD0C3}">
      <dsp:nvSpPr>
        <dsp:cNvPr id="0" name=""/>
        <dsp:cNvSpPr/>
      </dsp:nvSpPr>
      <dsp:spPr>
        <a:xfrm rot="2142401">
          <a:off x="2877251" y="3378414"/>
          <a:ext cx="133209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32096" y="202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509997" y="3365327"/>
        <a:ext cx="66604" cy="66604"/>
      </dsp:txXfrm>
    </dsp:sp>
    <dsp:sp modelId="{D75207F4-64EE-44C6-A983-B19181FBA417}">
      <dsp:nvSpPr>
        <dsp:cNvPr id="0" name=""/>
        <dsp:cNvSpPr/>
      </dsp:nvSpPr>
      <dsp:spPr>
        <a:xfrm>
          <a:off x="4084141" y="3111307"/>
          <a:ext cx="2704207" cy="13521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Культура речи</a:t>
          </a:r>
          <a:endParaRPr lang="ru-RU" sz="4000" kern="1200" dirty="0"/>
        </a:p>
      </dsp:txBody>
      <dsp:txXfrm>
        <a:off x="4123743" y="3150909"/>
        <a:ext cx="2625003" cy="1272899"/>
      </dsp:txXfrm>
    </dsp:sp>
    <dsp:sp modelId="{3FC4D42A-88C1-417A-BDCB-939A5D505B3C}">
      <dsp:nvSpPr>
        <dsp:cNvPr id="0" name=""/>
        <dsp:cNvSpPr/>
      </dsp:nvSpPr>
      <dsp:spPr>
        <a:xfrm rot="3907178">
          <a:off x="2257801" y="4155874"/>
          <a:ext cx="257099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570997" y="202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479025" y="4111814"/>
        <a:ext cx="128549" cy="128549"/>
      </dsp:txXfrm>
    </dsp:sp>
    <dsp:sp modelId="{3413B45E-79EB-43F7-BA4C-0A1B86047431}">
      <dsp:nvSpPr>
        <dsp:cNvPr id="0" name=""/>
        <dsp:cNvSpPr/>
      </dsp:nvSpPr>
      <dsp:spPr>
        <a:xfrm>
          <a:off x="4084141" y="4666226"/>
          <a:ext cx="2704207" cy="13521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Бытовая культура</a:t>
          </a:r>
          <a:endParaRPr lang="ru-RU" sz="4000" kern="1200" dirty="0"/>
        </a:p>
      </dsp:txBody>
      <dsp:txXfrm>
        <a:off x="4123743" y="4705828"/>
        <a:ext cx="2625003" cy="1272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9D932-77B9-446A-A72B-F123DB6A8F0E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5BA84-6798-4861-81CA-29AE4B02E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9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Уровни развития дисциплинированности как личностного качества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5BA84-6798-4861-81CA-29AE4B02E92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72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1AEE0-A3D5-4117-A0A1-6F7A6CB083B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37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EEA79-4C38-444A-B354-6B19C398E69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79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72176-C484-4A1B-8EE5-A21DD097774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50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0CFD0-02B4-4AAF-92F8-081F74585BC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83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B3ED9-25A1-4E3A-BE03-889C5182B8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92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6E34C-8889-4FB5-96A6-D2786BE99FA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68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762BF-F53F-438A-962B-4C8887B915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37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4857C-58A3-4030-BB0D-863EB5DED2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7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029A5-6883-4F1E-A335-1A21D79D81B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6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3499E-4EC1-4010-9355-0A2123E3C4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27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AEAFA-336D-4F8E-B995-C355DC4C2D8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3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A4358F-18EA-4873-A461-858D29CE3E6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microsoft.com/office/2007/relationships/hdphoto" Target="../media/hdphoto5.wd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600200"/>
            <a:ext cx="7772400" cy="4038600"/>
          </a:xfrm>
        </p:spPr>
        <p:txBody>
          <a:bodyPr/>
          <a:lstStyle/>
          <a:p>
            <a:r>
              <a:rPr lang="ru-RU" dirty="0" smtClean="0"/>
              <a:t>Предпосылки формирования дисциплинированности как личностного качества</a:t>
            </a:r>
            <a:br>
              <a:rPr lang="ru-RU" dirty="0" smtClean="0"/>
            </a:br>
            <a:r>
              <a:rPr lang="ru-RU" dirty="0" smtClean="0"/>
              <a:t>у младшего школьника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7543800" cy="868362"/>
          </a:xfrm>
        </p:spPr>
        <p:txBody>
          <a:bodyPr/>
          <a:lstStyle/>
          <a:p>
            <a:r>
              <a:rPr lang="ru-RU" sz="3600" dirty="0" smtClean="0"/>
              <a:t>Младший школьный возраст – период с 6,5 до 11-12 лет</a:t>
            </a:r>
            <a:endParaRPr lang="ru-RU" sz="36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5924" y="1295400"/>
            <a:ext cx="3495676" cy="51816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Ведущим видом деятельности  </a:t>
            </a:r>
          </a:p>
          <a:p>
            <a:pPr marL="0" indent="0" algn="ctr">
              <a:buNone/>
            </a:pPr>
            <a:r>
              <a:rPr lang="ru-RU" sz="2800" dirty="0" smtClean="0"/>
              <a:t>(в которой наиболее успешно развивается ребенок) становится </a:t>
            </a:r>
            <a:r>
              <a:rPr lang="ru-RU" sz="3600" dirty="0" smtClean="0">
                <a:solidFill>
                  <a:srgbClr val="FF0000"/>
                </a:solidFill>
              </a:rPr>
              <a:t>учебная деятельность.</a:t>
            </a: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86" b="90000" l="1811" r="981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990600"/>
            <a:ext cx="4733925" cy="666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ru-RU" dirty="0" smtClean="0"/>
              <a:t>Особенности учебной деятельности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30766" y="2564486"/>
            <a:ext cx="335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1. Ребенок осваивает </a:t>
            </a:r>
          </a:p>
          <a:p>
            <a:r>
              <a:rPr lang="ru-RU" sz="2800" dirty="0" smtClean="0">
                <a:latin typeface="+mj-lt"/>
              </a:rPr>
              <a:t>знания и умения, </a:t>
            </a:r>
          </a:p>
          <a:p>
            <a:r>
              <a:rPr lang="ru-RU" sz="2800" dirty="0" smtClean="0">
                <a:latin typeface="+mj-lt"/>
              </a:rPr>
              <a:t>выработанные человечеством</a:t>
            </a:r>
            <a:endParaRPr lang="ru-RU" sz="2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2133600"/>
            <a:ext cx="442762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2. Ребенок приобретает </a:t>
            </a:r>
          </a:p>
          <a:p>
            <a:r>
              <a:rPr lang="ru-RU" sz="2800" dirty="0" smtClean="0"/>
              <a:t>умение подчинять свою</a:t>
            </a:r>
          </a:p>
          <a:p>
            <a:r>
              <a:rPr lang="ru-RU" sz="2800" dirty="0" smtClean="0"/>
              <a:t>работу на различных </a:t>
            </a:r>
          </a:p>
          <a:p>
            <a:r>
              <a:rPr lang="ru-RU" sz="2800" dirty="0" smtClean="0"/>
              <a:t>занятиях массе </a:t>
            </a:r>
          </a:p>
          <a:p>
            <a:r>
              <a:rPr lang="ru-RU" sz="2800" dirty="0" smtClean="0"/>
              <a:t>обязательных для всех </a:t>
            </a:r>
          </a:p>
          <a:p>
            <a:r>
              <a:rPr lang="ru-RU" sz="2800" dirty="0" smtClean="0"/>
              <a:t>правил как общественно </a:t>
            </a:r>
          </a:p>
          <a:p>
            <a:r>
              <a:rPr lang="ru-RU" sz="2800" dirty="0" smtClean="0"/>
              <a:t>выработанной системе.</a:t>
            </a:r>
            <a:endParaRPr lang="ru-RU" sz="28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505200" y="1371600"/>
            <a:ext cx="914400" cy="838200"/>
          </a:xfrm>
          <a:prstGeom prst="straightConnector1">
            <a:avLst/>
          </a:prstGeom>
          <a:ln w="76200">
            <a:solidFill>
              <a:schemeClr val="tx2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24303">
            <a:off x="4365102" y="1501702"/>
            <a:ext cx="1519458" cy="92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2" b="99216" l="5200" r="9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941" y="4396468"/>
            <a:ext cx="23812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0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1" b="96847" l="4000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43000"/>
            <a:ext cx="5715000" cy="5638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152400"/>
            <a:ext cx="7772400" cy="1470025"/>
          </a:xfrm>
        </p:spPr>
        <p:txBody>
          <a:bodyPr/>
          <a:lstStyle/>
          <a:p>
            <a:r>
              <a:rPr lang="ru-RU" sz="3600" dirty="0" smtClean="0"/>
              <a:t>Два важных новообразования младшего школьного возраста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1828800"/>
            <a:ext cx="7162800" cy="1752600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ru-RU" dirty="0" smtClean="0"/>
              <a:t>Память «мыслящая» </a:t>
            </a:r>
          </a:p>
          <a:p>
            <a:pPr algn="just"/>
            <a:r>
              <a:rPr lang="ru-RU" dirty="0" smtClean="0"/>
              <a:t>(не механическая); </a:t>
            </a:r>
          </a:p>
          <a:p>
            <a:pPr algn="just"/>
            <a:r>
              <a:rPr lang="ru-RU" dirty="0" smtClean="0"/>
              <a:t>восприятие  - «думающее».</a:t>
            </a:r>
          </a:p>
          <a:p>
            <a:pPr algn="just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4267199"/>
            <a:ext cx="740587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2. Умение произвольно регулировать </a:t>
            </a:r>
          </a:p>
          <a:p>
            <a:r>
              <a:rPr lang="ru-RU" sz="3200" dirty="0" smtClean="0"/>
              <a:t>свое поведение и управлять им </a:t>
            </a:r>
          </a:p>
          <a:p>
            <a:r>
              <a:rPr lang="ru-RU" sz="3200" dirty="0" smtClean="0"/>
              <a:t>(это должно стать важным </a:t>
            </a:r>
          </a:p>
          <a:p>
            <a:r>
              <a:rPr lang="ru-RU" sz="3200" dirty="0" smtClean="0"/>
              <a:t>качеством личности ребёнка).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5978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8077200" cy="1698625"/>
          </a:xfrm>
        </p:spPr>
        <p:txBody>
          <a:bodyPr/>
          <a:lstStyle/>
          <a:p>
            <a:pPr algn="just"/>
            <a:r>
              <a:rPr lang="ru-RU" sz="3200" dirty="0" smtClean="0"/>
              <a:t>Дисциплина предполагает организован-</a:t>
            </a:r>
            <a:r>
              <a:rPr lang="ru-RU" sz="3200" dirty="0" err="1" smtClean="0"/>
              <a:t>ность</a:t>
            </a:r>
            <a:r>
              <a:rPr lang="ru-RU" sz="3200" dirty="0" smtClean="0"/>
              <a:t>, порядок в той или иной области, жизнедеятельности людей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133600"/>
            <a:ext cx="7772400" cy="4267200"/>
          </a:xfrm>
        </p:spPr>
        <p:txBody>
          <a:bodyPr/>
          <a:lstStyle/>
          <a:p>
            <a:r>
              <a:rPr lang="ru-RU" b="1" dirty="0" smtClean="0"/>
              <a:t>Школьная дисциплина – одна из форм общественной дисциплины. </a:t>
            </a:r>
          </a:p>
          <a:p>
            <a:r>
              <a:rPr lang="ru-RU" dirty="0" smtClean="0"/>
              <a:t>Это соблюдение правил поведения в школе и вне ее, чёткое и организованное исполнение учащимися своих обязанностей, признание детьми авторитета учителя и авторитета родителей.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30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071928"/>
            <a:ext cx="2895600" cy="304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4343400"/>
            <a:ext cx="7772400" cy="2209800"/>
          </a:xfrm>
        </p:spPr>
        <p:txBody>
          <a:bodyPr/>
          <a:lstStyle/>
          <a:p>
            <a:r>
              <a:rPr lang="ru-RU" sz="3200" dirty="0" smtClean="0"/>
              <a:t>Школьная дисциплина готовит ребёнка к социальной деятельности, которая невозможна без соблюдения дисциплины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9000" y="228600"/>
            <a:ext cx="5562600" cy="2057400"/>
          </a:xfrm>
        </p:spPr>
        <p:txBody>
          <a:bodyPr/>
          <a:lstStyle/>
          <a:p>
            <a:r>
              <a:rPr lang="ru-RU" dirty="0" smtClean="0"/>
              <a:t>Дисциплина учащихся состоит в знании правил поведения, установленного порядка и их </a:t>
            </a:r>
            <a:r>
              <a:rPr lang="ru-RU" b="1" dirty="0" smtClean="0"/>
              <a:t>сознательного</a:t>
            </a:r>
            <a:r>
              <a:rPr lang="ru-RU" dirty="0" smtClean="0"/>
              <a:t> выполнения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9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32" b="97409" l="250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53000" y="3200400"/>
            <a:ext cx="4488366" cy="38426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7772400" cy="1470025"/>
          </a:xfrm>
        </p:spPr>
        <p:txBody>
          <a:bodyPr/>
          <a:lstStyle/>
          <a:p>
            <a:r>
              <a:rPr lang="ru-RU" dirty="0" smtClean="0"/>
              <a:t>Дисциплинированность как качество личности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0611"/>
            <a:ext cx="7239000" cy="3200400"/>
          </a:xfrm>
        </p:spPr>
        <p:txBody>
          <a:bodyPr/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dirty="0"/>
              <a:t>ответственное отношение к делу,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dirty="0"/>
              <a:t>развитое чувство долга,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dirty="0"/>
              <a:t>требовательность к </a:t>
            </a:r>
            <a:r>
              <a:rPr lang="ru-RU" dirty="0" smtClean="0"/>
              <a:t>своему</a:t>
            </a:r>
          </a:p>
          <a:p>
            <a:pPr algn="just"/>
            <a:r>
              <a:rPr lang="ru-RU" dirty="0" smtClean="0"/>
              <a:t>    собственному поведению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и </a:t>
            </a:r>
            <a:r>
              <a:rPr lang="ru-RU" dirty="0"/>
              <a:t>поведению других людей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51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21178836"/>
              </p:ext>
            </p:extLst>
          </p:nvPr>
        </p:nvGraphicFramePr>
        <p:xfrm>
          <a:off x="838200" y="419100"/>
          <a:ext cx="7086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1000"/>
            <a:ext cx="1072989" cy="2127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753" y="3740807"/>
            <a:ext cx="1563760" cy="2127688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26" b="98140" l="1852" r="932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4800"/>
            <a:ext cx="135739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4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220</Words>
  <Application>Microsoft Office PowerPoint</Application>
  <PresentationFormat>Экран (4:3)</PresentationFormat>
  <Paragraphs>41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Оформление по умолчанию</vt:lpstr>
      <vt:lpstr>Предпосылки формирования дисциплинированности как личностного качества у младшего школьника</vt:lpstr>
      <vt:lpstr>Младший школьный возраст – период с 6,5 до 11-12 лет</vt:lpstr>
      <vt:lpstr>Особенности учебной деятельности </vt:lpstr>
      <vt:lpstr>Два важных новообразования младшего школьного возраста</vt:lpstr>
      <vt:lpstr>Дисциплина предполагает организован-ность, порядок в той или иной области, жизнедеятельности людей</vt:lpstr>
      <vt:lpstr>Школьная дисциплина готовит ребёнка к социальной деятельности, которая невозможна без соблюдения дисциплины</vt:lpstr>
      <vt:lpstr>Дисциплинированность как качество личности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Елена</dc:creator>
  <cp:lastModifiedBy>Елена</cp:lastModifiedBy>
  <cp:revision>15</cp:revision>
  <cp:lastPrinted>1601-01-01T00:00:00Z</cp:lastPrinted>
  <dcterms:created xsi:type="dcterms:W3CDTF">1601-01-01T00:00:00Z</dcterms:created>
  <dcterms:modified xsi:type="dcterms:W3CDTF">2013-09-17T15:46:40Z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