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56" r:id="rId6"/>
    <p:sldMasterId id="2147483852" r:id="rId7"/>
    <p:sldMasterId id="2147484018" r:id="rId8"/>
  </p:sldMasterIdLst>
  <p:notesMasterIdLst>
    <p:notesMasterId r:id="rId23"/>
  </p:notesMasterIdLst>
  <p:handoutMasterIdLst>
    <p:handoutMasterId r:id="rId24"/>
  </p:handoutMasterIdLst>
  <p:sldIdLst>
    <p:sldId id="292" r:id="rId9"/>
    <p:sldId id="257" r:id="rId10"/>
    <p:sldId id="258" r:id="rId11"/>
    <p:sldId id="288" r:id="rId12"/>
    <p:sldId id="305" r:id="rId13"/>
    <p:sldId id="298" r:id="rId14"/>
    <p:sldId id="296" r:id="rId15"/>
    <p:sldId id="297" r:id="rId16"/>
    <p:sldId id="260" r:id="rId17"/>
    <p:sldId id="262" r:id="rId18"/>
    <p:sldId id="302" r:id="rId19"/>
    <p:sldId id="263" r:id="rId20"/>
    <p:sldId id="301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7634-4C54-45D1-9ECA-3522E16C974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51C20-8D02-41CB-885E-C3FB14BB8108}">
      <dgm:prSet phldrT="[Текст]"/>
      <dgm:spPr/>
      <dgm:t>
        <a:bodyPr/>
        <a:lstStyle/>
        <a:p>
          <a:r>
            <a:rPr lang="ru-RU" dirty="0" smtClean="0"/>
            <a:t>Уровни общего образования</a:t>
          </a:r>
          <a:endParaRPr lang="ru-RU" dirty="0"/>
        </a:p>
      </dgm:t>
    </dgm:pt>
    <dgm:pt modelId="{2C88A1A5-C698-467E-9D20-DDA489019E91}" type="parTrans" cxnId="{9315DD10-CC67-4FC5-B68B-296FB6D7533F}">
      <dgm:prSet/>
      <dgm:spPr/>
      <dgm:t>
        <a:bodyPr/>
        <a:lstStyle/>
        <a:p>
          <a:endParaRPr lang="ru-RU"/>
        </a:p>
      </dgm:t>
    </dgm:pt>
    <dgm:pt modelId="{C44FBE7F-1EA4-475D-BD24-AC8CCB0CA439}" type="sibTrans" cxnId="{9315DD10-CC67-4FC5-B68B-296FB6D7533F}">
      <dgm:prSet/>
      <dgm:spPr/>
      <dgm:t>
        <a:bodyPr/>
        <a:lstStyle/>
        <a:p>
          <a:endParaRPr lang="ru-RU"/>
        </a:p>
      </dgm:t>
    </dgm:pt>
    <dgm:pt modelId="{31963E2A-3F11-4287-99C7-060B6A14AA3E}">
      <dgm:prSet phldrT="[Текст]"/>
      <dgm:spPr/>
      <dgm:t>
        <a:bodyPr/>
        <a:lstStyle/>
        <a:p>
          <a:r>
            <a:rPr lang="ru-RU" dirty="0" smtClean="0"/>
            <a:t>Уровни профессионального образования</a:t>
          </a:r>
          <a:endParaRPr lang="ru-RU" dirty="0"/>
        </a:p>
      </dgm:t>
    </dgm:pt>
    <dgm:pt modelId="{431A6BB2-7014-4296-9EDD-B746B0EB42A6}" type="parTrans" cxnId="{C96DE3AC-5DAA-4730-B818-C3700A784851}">
      <dgm:prSet/>
      <dgm:spPr/>
      <dgm:t>
        <a:bodyPr/>
        <a:lstStyle/>
        <a:p>
          <a:endParaRPr lang="ru-RU"/>
        </a:p>
      </dgm:t>
    </dgm:pt>
    <dgm:pt modelId="{1B60BCC6-134B-41C6-8020-977EC1CD0577}" type="sibTrans" cxnId="{C96DE3AC-5DAA-4730-B818-C3700A784851}">
      <dgm:prSet/>
      <dgm:spPr/>
      <dgm:t>
        <a:bodyPr/>
        <a:lstStyle/>
        <a:p>
          <a:endParaRPr lang="ru-RU"/>
        </a:p>
      </dgm:t>
    </dgm:pt>
    <dgm:pt modelId="{9A9C6B6D-2D70-4085-8058-B6697AF201E5}">
      <dgm:prSet custT="1"/>
      <dgm:spPr/>
      <dgm:t>
        <a:bodyPr/>
        <a:lstStyle/>
        <a:p>
          <a:r>
            <a:rPr lang="ru-RU" sz="1200" dirty="0" smtClean="0"/>
            <a:t>1) дошкольное образование;</a:t>
          </a:r>
          <a:endParaRPr lang="ru-RU" sz="1200" dirty="0"/>
        </a:p>
      </dgm:t>
    </dgm:pt>
    <dgm:pt modelId="{EE2EF92B-09F8-4316-9DBE-CFBE3131AC22}" type="parTrans" cxnId="{77A9E425-146D-463E-BDB2-8CDDECD845D2}">
      <dgm:prSet/>
      <dgm:spPr/>
      <dgm:t>
        <a:bodyPr/>
        <a:lstStyle/>
        <a:p>
          <a:endParaRPr lang="ru-RU"/>
        </a:p>
      </dgm:t>
    </dgm:pt>
    <dgm:pt modelId="{D4D5FF4A-B641-4AEE-B6EC-CDB9E93B22F8}" type="sibTrans" cxnId="{77A9E425-146D-463E-BDB2-8CDDECD845D2}">
      <dgm:prSet/>
      <dgm:spPr/>
      <dgm:t>
        <a:bodyPr/>
        <a:lstStyle/>
        <a:p>
          <a:endParaRPr lang="ru-RU"/>
        </a:p>
      </dgm:t>
    </dgm:pt>
    <dgm:pt modelId="{61AC929C-870A-4496-BE2C-1DF96BAE282E}">
      <dgm:prSet custT="1"/>
      <dgm:spPr/>
      <dgm:t>
        <a:bodyPr/>
        <a:lstStyle/>
        <a:p>
          <a:r>
            <a:rPr lang="ru-RU" sz="1200" dirty="0" smtClean="0"/>
            <a:t>2) начальное общее образование;</a:t>
          </a:r>
          <a:endParaRPr lang="ru-RU" sz="1200" dirty="0"/>
        </a:p>
      </dgm:t>
    </dgm:pt>
    <dgm:pt modelId="{DE7EE2AE-044E-4840-A980-53F9574AB77B}" type="parTrans" cxnId="{678B1886-FB77-409F-AE9F-C34BD5A3DB0F}">
      <dgm:prSet/>
      <dgm:spPr/>
      <dgm:t>
        <a:bodyPr/>
        <a:lstStyle/>
        <a:p>
          <a:endParaRPr lang="ru-RU"/>
        </a:p>
      </dgm:t>
    </dgm:pt>
    <dgm:pt modelId="{D31DA4A1-85C3-4D79-BAF7-8EC6F4B5B783}" type="sibTrans" cxnId="{678B1886-FB77-409F-AE9F-C34BD5A3DB0F}">
      <dgm:prSet/>
      <dgm:spPr/>
      <dgm:t>
        <a:bodyPr/>
        <a:lstStyle/>
        <a:p>
          <a:endParaRPr lang="ru-RU"/>
        </a:p>
      </dgm:t>
    </dgm:pt>
    <dgm:pt modelId="{5F70BAA0-EB43-4EFB-8354-B36320374D89}">
      <dgm:prSet custT="1"/>
      <dgm:spPr/>
      <dgm:t>
        <a:bodyPr/>
        <a:lstStyle/>
        <a:p>
          <a:r>
            <a:rPr lang="ru-RU" sz="1200" dirty="0" smtClean="0"/>
            <a:t>3) основное общее образование;</a:t>
          </a:r>
          <a:endParaRPr lang="ru-RU" sz="1200" dirty="0"/>
        </a:p>
      </dgm:t>
    </dgm:pt>
    <dgm:pt modelId="{8F665F48-E727-48AF-ACB7-E48094AD3444}" type="parTrans" cxnId="{9DBD6D05-E498-4ED7-A678-82D7FAE9E3AC}">
      <dgm:prSet/>
      <dgm:spPr/>
      <dgm:t>
        <a:bodyPr/>
        <a:lstStyle/>
        <a:p>
          <a:endParaRPr lang="ru-RU"/>
        </a:p>
      </dgm:t>
    </dgm:pt>
    <dgm:pt modelId="{AA85F169-973D-487C-82FE-22108CFAA61F}" type="sibTrans" cxnId="{9DBD6D05-E498-4ED7-A678-82D7FAE9E3AC}">
      <dgm:prSet/>
      <dgm:spPr/>
      <dgm:t>
        <a:bodyPr/>
        <a:lstStyle/>
        <a:p>
          <a:endParaRPr lang="ru-RU"/>
        </a:p>
      </dgm:t>
    </dgm:pt>
    <dgm:pt modelId="{AAFC8C74-86E1-4606-96B0-C8093A98D217}">
      <dgm:prSet custT="1"/>
      <dgm:spPr/>
      <dgm:t>
        <a:bodyPr/>
        <a:lstStyle/>
        <a:p>
          <a:r>
            <a:rPr lang="ru-RU" sz="1200" dirty="0" smtClean="0"/>
            <a:t>4) среднее общее образование.</a:t>
          </a:r>
          <a:endParaRPr lang="ru-RU" sz="1200" dirty="0"/>
        </a:p>
      </dgm:t>
    </dgm:pt>
    <dgm:pt modelId="{F41DEA1A-6414-42AB-A573-AC35CDA4095E}" type="parTrans" cxnId="{E616C3D1-63E7-44D6-B0B6-E36217FFE0B4}">
      <dgm:prSet/>
      <dgm:spPr/>
      <dgm:t>
        <a:bodyPr/>
        <a:lstStyle/>
        <a:p>
          <a:endParaRPr lang="ru-RU"/>
        </a:p>
      </dgm:t>
    </dgm:pt>
    <dgm:pt modelId="{0FB5D2B1-8DC3-45E8-BCA8-C2C107540812}" type="sibTrans" cxnId="{E616C3D1-63E7-44D6-B0B6-E36217FFE0B4}">
      <dgm:prSet/>
      <dgm:spPr/>
      <dgm:t>
        <a:bodyPr/>
        <a:lstStyle/>
        <a:p>
          <a:endParaRPr lang="ru-RU"/>
        </a:p>
      </dgm:t>
    </dgm:pt>
    <dgm:pt modelId="{C41C303D-5FED-4C64-801C-7745C3181A84}">
      <dgm:prSet custT="1"/>
      <dgm:spPr/>
      <dgm:t>
        <a:bodyPr/>
        <a:lstStyle/>
        <a:p>
          <a:r>
            <a:rPr lang="ru-RU" sz="1200" dirty="0" smtClean="0"/>
            <a:t>1) среднее профессиональное образование</a:t>
          </a:r>
          <a:r>
            <a:rPr lang="ru-RU" sz="1000" dirty="0" smtClean="0"/>
            <a:t>;</a:t>
          </a:r>
          <a:endParaRPr lang="ru-RU" sz="1000" dirty="0"/>
        </a:p>
      </dgm:t>
    </dgm:pt>
    <dgm:pt modelId="{9CD70714-6A5D-46E2-B6D5-9ED6259D6B96}" type="parTrans" cxnId="{BFA99EF7-FB3D-4412-ADCC-524D0A2B9C37}">
      <dgm:prSet/>
      <dgm:spPr/>
      <dgm:t>
        <a:bodyPr/>
        <a:lstStyle/>
        <a:p>
          <a:endParaRPr lang="ru-RU"/>
        </a:p>
      </dgm:t>
    </dgm:pt>
    <dgm:pt modelId="{DD531B7C-4044-4435-AF89-DBDC709AFD83}" type="sibTrans" cxnId="{BFA99EF7-FB3D-4412-ADCC-524D0A2B9C37}">
      <dgm:prSet/>
      <dgm:spPr/>
      <dgm:t>
        <a:bodyPr/>
        <a:lstStyle/>
        <a:p>
          <a:endParaRPr lang="ru-RU"/>
        </a:p>
      </dgm:t>
    </dgm:pt>
    <dgm:pt modelId="{D4B93C28-AB00-4FAA-A0C0-85F7AFA4019C}">
      <dgm:prSet custT="1"/>
      <dgm:spPr/>
      <dgm:t>
        <a:bodyPr/>
        <a:lstStyle/>
        <a:p>
          <a:r>
            <a:rPr lang="ru-RU" sz="1200" dirty="0" smtClean="0"/>
            <a:t>2) высшее образование - </a:t>
          </a:r>
          <a:r>
            <a:rPr lang="ru-RU" sz="1200" dirty="0" err="1" smtClean="0"/>
            <a:t>бакалавриат</a:t>
          </a:r>
          <a:r>
            <a:rPr lang="ru-RU" sz="1200" dirty="0" smtClean="0"/>
            <a:t>;</a:t>
          </a:r>
          <a:endParaRPr lang="ru-RU" sz="1200" dirty="0"/>
        </a:p>
      </dgm:t>
    </dgm:pt>
    <dgm:pt modelId="{FA5ED6C1-FB48-41D8-A3AD-2157A2F1EB9D}" type="parTrans" cxnId="{27F6BA5C-17FB-4F1C-8566-0E938623F994}">
      <dgm:prSet/>
      <dgm:spPr/>
      <dgm:t>
        <a:bodyPr/>
        <a:lstStyle/>
        <a:p>
          <a:endParaRPr lang="ru-RU"/>
        </a:p>
      </dgm:t>
    </dgm:pt>
    <dgm:pt modelId="{0DA33226-4E48-4400-8622-3F84C5AD01B1}" type="sibTrans" cxnId="{27F6BA5C-17FB-4F1C-8566-0E938623F994}">
      <dgm:prSet/>
      <dgm:spPr/>
      <dgm:t>
        <a:bodyPr/>
        <a:lstStyle/>
        <a:p>
          <a:endParaRPr lang="ru-RU"/>
        </a:p>
      </dgm:t>
    </dgm:pt>
    <dgm:pt modelId="{473BFE27-9F9B-42AC-BC6C-D030E96DC758}">
      <dgm:prSet custT="1"/>
      <dgm:spPr/>
      <dgm:t>
        <a:bodyPr/>
        <a:lstStyle/>
        <a:p>
          <a:r>
            <a:rPr lang="ru-RU" sz="1200" dirty="0" smtClean="0"/>
            <a:t>3) высшее образование - </a:t>
          </a:r>
          <a:r>
            <a:rPr lang="ru-RU" sz="1200" dirty="0" err="1" smtClean="0"/>
            <a:t>специалитет</a:t>
          </a:r>
          <a:r>
            <a:rPr lang="ru-RU" sz="1200" dirty="0" smtClean="0"/>
            <a:t>, магистратура;</a:t>
          </a:r>
          <a:endParaRPr lang="ru-RU" sz="1200" dirty="0"/>
        </a:p>
      </dgm:t>
    </dgm:pt>
    <dgm:pt modelId="{5E65160A-A5BE-413B-AD3B-71BAF045FC13}" type="parTrans" cxnId="{84201C0B-A10F-4E34-BCFA-FE295FFF4C6A}">
      <dgm:prSet/>
      <dgm:spPr/>
      <dgm:t>
        <a:bodyPr/>
        <a:lstStyle/>
        <a:p>
          <a:endParaRPr lang="ru-RU"/>
        </a:p>
      </dgm:t>
    </dgm:pt>
    <dgm:pt modelId="{F07A4D4F-AC30-4908-ABEE-897451C2C170}" type="sibTrans" cxnId="{84201C0B-A10F-4E34-BCFA-FE295FFF4C6A}">
      <dgm:prSet/>
      <dgm:spPr/>
      <dgm:t>
        <a:bodyPr/>
        <a:lstStyle/>
        <a:p>
          <a:endParaRPr lang="ru-RU"/>
        </a:p>
      </dgm:t>
    </dgm:pt>
    <dgm:pt modelId="{62DB7CCF-575F-441C-9C48-056FA13C0D3F}">
      <dgm:prSet custT="1"/>
      <dgm:spPr/>
      <dgm:t>
        <a:bodyPr/>
        <a:lstStyle/>
        <a:p>
          <a:r>
            <a:rPr lang="ru-RU" sz="1200" dirty="0" smtClean="0"/>
            <a:t>4) высшее образование - подготовка кадров высшей квалификации</a:t>
          </a:r>
          <a:r>
            <a:rPr lang="ru-RU" sz="1000" dirty="0" smtClean="0"/>
            <a:t>.</a:t>
          </a:r>
          <a:endParaRPr lang="ru-RU" sz="1000" dirty="0"/>
        </a:p>
      </dgm:t>
    </dgm:pt>
    <dgm:pt modelId="{9373D50A-EC72-409E-98B2-F6D07B9EA982}" type="parTrans" cxnId="{B8265684-9A1D-4EE4-B16B-C955DF610D2E}">
      <dgm:prSet/>
      <dgm:spPr/>
      <dgm:t>
        <a:bodyPr/>
        <a:lstStyle/>
        <a:p>
          <a:endParaRPr lang="ru-RU"/>
        </a:p>
      </dgm:t>
    </dgm:pt>
    <dgm:pt modelId="{A1566E9B-BCCA-4E09-8EC1-F81158326874}" type="sibTrans" cxnId="{B8265684-9A1D-4EE4-B16B-C955DF610D2E}">
      <dgm:prSet/>
      <dgm:spPr/>
      <dgm:t>
        <a:bodyPr/>
        <a:lstStyle/>
        <a:p>
          <a:endParaRPr lang="ru-RU"/>
        </a:p>
      </dgm:t>
    </dgm:pt>
    <dgm:pt modelId="{F62CD927-02E4-473A-8F77-F86390ECF91A}" type="pres">
      <dgm:prSet presAssocID="{70407634-4C54-45D1-9ECA-3522E16C97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2629FC-A3D8-4194-A370-20DB3533F0E4}" type="pres">
      <dgm:prSet presAssocID="{CEA51C20-8D02-41CB-885E-C3FB14BB8108}" presName="root" presStyleCnt="0"/>
      <dgm:spPr/>
    </dgm:pt>
    <dgm:pt modelId="{41EF9B3E-E357-45F1-93E0-2E1EDDAB9700}" type="pres">
      <dgm:prSet presAssocID="{CEA51C20-8D02-41CB-885E-C3FB14BB8108}" presName="rootComposite" presStyleCnt="0"/>
      <dgm:spPr/>
    </dgm:pt>
    <dgm:pt modelId="{8830CE25-6A49-4B20-B538-7C7ADAB54257}" type="pres">
      <dgm:prSet presAssocID="{CEA51C20-8D02-41CB-885E-C3FB14BB8108}" presName="rootText" presStyleLbl="node1" presStyleIdx="0" presStyleCnt="2"/>
      <dgm:spPr/>
      <dgm:t>
        <a:bodyPr/>
        <a:lstStyle/>
        <a:p>
          <a:endParaRPr lang="ru-RU"/>
        </a:p>
      </dgm:t>
    </dgm:pt>
    <dgm:pt modelId="{D82CBE24-B847-46F3-8CF2-C7DA35C655CA}" type="pres">
      <dgm:prSet presAssocID="{CEA51C20-8D02-41CB-885E-C3FB14BB81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2D19F99C-BAEE-43E5-B83C-030F389D4363}" type="pres">
      <dgm:prSet presAssocID="{CEA51C20-8D02-41CB-885E-C3FB14BB8108}" presName="childShape" presStyleCnt="0"/>
      <dgm:spPr/>
    </dgm:pt>
    <dgm:pt modelId="{730BA741-9726-4996-8928-8E39DB73C557}" type="pres">
      <dgm:prSet presAssocID="{EE2EF92B-09F8-4316-9DBE-CFBE3131AC22}" presName="Name13" presStyleLbl="parChTrans1D2" presStyleIdx="0" presStyleCnt="8"/>
      <dgm:spPr/>
      <dgm:t>
        <a:bodyPr/>
        <a:lstStyle/>
        <a:p>
          <a:endParaRPr lang="ru-RU"/>
        </a:p>
      </dgm:t>
    </dgm:pt>
    <dgm:pt modelId="{FE7CF4B1-293E-49C2-BD83-CC610EB7849C}" type="pres">
      <dgm:prSet presAssocID="{9A9C6B6D-2D70-4085-8058-B6697AF201E5}" presName="childText" presStyleLbl="bgAcc1" presStyleIdx="0" presStyleCnt="8" custScaleX="126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071DF-D9C8-4689-904C-CC5BB79975D7}" type="pres">
      <dgm:prSet presAssocID="{DE7EE2AE-044E-4840-A980-53F9574AB77B}" presName="Name13" presStyleLbl="parChTrans1D2" presStyleIdx="1" presStyleCnt="8"/>
      <dgm:spPr/>
      <dgm:t>
        <a:bodyPr/>
        <a:lstStyle/>
        <a:p>
          <a:endParaRPr lang="ru-RU"/>
        </a:p>
      </dgm:t>
    </dgm:pt>
    <dgm:pt modelId="{A1F32170-C6DB-47E6-BE1A-D55F94339917}" type="pres">
      <dgm:prSet presAssocID="{61AC929C-870A-4496-BE2C-1DF96BAE282E}" presName="childText" presStyleLbl="bgAcc1" presStyleIdx="1" presStyleCnt="8" custScaleX="125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3D3F4-05D2-448B-A2EB-98B3B7E1AFC9}" type="pres">
      <dgm:prSet presAssocID="{8F665F48-E727-48AF-ACB7-E48094AD344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7E3151F-BEC6-453A-BB63-5FD6783F254C}" type="pres">
      <dgm:prSet presAssocID="{5F70BAA0-EB43-4EFB-8354-B36320374D89}" presName="childText" presStyleLbl="bgAcc1" presStyleIdx="2" presStyleCnt="8" custScaleX="127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6922E-3411-4F80-942A-7F83F0282386}" type="pres">
      <dgm:prSet presAssocID="{F41DEA1A-6414-42AB-A573-AC35CDA4095E}" presName="Name13" presStyleLbl="parChTrans1D2" presStyleIdx="3" presStyleCnt="8"/>
      <dgm:spPr/>
      <dgm:t>
        <a:bodyPr/>
        <a:lstStyle/>
        <a:p>
          <a:endParaRPr lang="ru-RU"/>
        </a:p>
      </dgm:t>
    </dgm:pt>
    <dgm:pt modelId="{F0DC6A7C-E19E-4447-9665-5D3902F44C6A}" type="pres">
      <dgm:prSet presAssocID="{AAFC8C74-86E1-4606-96B0-C8093A98D217}" presName="childText" presStyleLbl="bgAcc1" presStyleIdx="3" presStyleCnt="8" custScaleX="140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9BBDA-EFFD-4F08-9DFA-C0B085D73501}" type="pres">
      <dgm:prSet presAssocID="{31963E2A-3F11-4287-99C7-060B6A14AA3E}" presName="root" presStyleCnt="0"/>
      <dgm:spPr/>
    </dgm:pt>
    <dgm:pt modelId="{257FB01E-CFD3-4854-B2E2-3BDBF7957F83}" type="pres">
      <dgm:prSet presAssocID="{31963E2A-3F11-4287-99C7-060B6A14AA3E}" presName="rootComposite" presStyleCnt="0"/>
      <dgm:spPr/>
    </dgm:pt>
    <dgm:pt modelId="{25BB6E38-3E74-4EA4-B8DB-0A7AA4494F46}" type="pres">
      <dgm:prSet presAssocID="{31963E2A-3F11-4287-99C7-060B6A14AA3E}" presName="rootText" presStyleLbl="node1" presStyleIdx="1" presStyleCnt="2"/>
      <dgm:spPr/>
      <dgm:t>
        <a:bodyPr/>
        <a:lstStyle/>
        <a:p>
          <a:endParaRPr lang="ru-RU"/>
        </a:p>
      </dgm:t>
    </dgm:pt>
    <dgm:pt modelId="{11D1277D-61C1-49BC-ADF0-1E4253A9AB67}" type="pres">
      <dgm:prSet presAssocID="{31963E2A-3F11-4287-99C7-060B6A14AA3E}" presName="rootConnector" presStyleLbl="node1" presStyleIdx="1" presStyleCnt="2"/>
      <dgm:spPr/>
      <dgm:t>
        <a:bodyPr/>
        <a:lstStyle/>
        <a:p>
          <a:endParaRPr lang="ru-RU"/>
        </a:p>
      </dgm:t>
    </dgm:pt>
    <dgm:pt modelId="{FC474C1C-EDFE-41A0-9648-0E2DC9C09BF5}" type="pres">
      <dgm:prSet presAssocID="{31963E2A-3F11-4287-99C7-060B6A14AA3E}" presName="childShape" presStyleCnt="0"/>
      <dgm:spPr/>
    </dgm:pt>
    <dgm:pt modelId="{67F3D40F-1AD9-416A-AEC5-D224775BFEB0}" type="pres">
      <dgm:prSet presAssocID="{9CD70714-6A5D-46E2-B6D5-9ED6259D6B96}" presName="Name13" presStyleLbl="parChTrans1D2" presStyleIdx="4" presStyleCnt="8"/>
      <dgm:spPr/>
      <dgm:t>
        <a:bodyPr/>
        <a:lstStyle/>
        <a:p>
          <a:endParaRPr lang="ru-RU"/>
        </a:p>
      </dgm:t>
    </dgm:pt>
    <dgm:pt modelId="{C574BC5A-382B-4BCE-8CD3-19618ED5A70E}" type="pres">
      <dgm:prSet presAssocID="{C41C303D-5FED-4C64-801C-7745C3181A84}" presName="childText" presStyleLbl="bgAcc1" presStyleIdx="4" presStyleCnt="8" custScaleX="113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AC91-BDDF-4C45-A553-5F6B3C9E2862}" type="pres">
      <dgm:prSet presAssocID="{FA5ED6C1-FB48-41D8-A3AD-2157A2F1EB9D}" presName="Name13" presStyleLbl="parChTrans1D2" presStyleIdx="5" presStyleCnt="8"/>
      <dgm:spPr/>
      <dgm:t>
        <a:bodyPr/>
        <a:lstStyle/>
        <a:p>
          <a:endParaRPr lang="ru-RU"/>
        </a:p>
      </dgm:t>
    </dgm:pt>
    <dgm:pt modelId="{68F81811-58D3-4A4B-930E-87815D3E55A3}" type="pres">
      <dgm:prSet presAssocID="{D4B93C28-AB00-4FAA-A0C0-85F7AFA4019C}" presName="childText" presStyleLbl="bgAcc1" presStyleIdx="5" presStyleCnt="8" custScaleX="113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BFD1E-4B77-4613-97E2-579FD138B6F2}" type="pres">
      <dgm:prSet presAssocID="{5E65160A-A5BE-413B-AD3B-71BAF045FC13}" presName="Name13" presStyleLbl="parChTrans1D2" presStyleIdx="6" presStyleCnt="8"/>
      <dgm:spPr/>
      <dgm:t>
        <a:bodyPr/>
        <a:lstStyle/>
        <a:p>
          <a:endParaRPr lang="ru-RU"/>
        </a:p>
      </dgm:t>
    </dgm:pt>
    <dgm:pt modelId="{6560AAAD-F421-488F-B826-6042F8AA9BCE}" type="pres">
      <dgm:prSet presAssocID="{473BFE27-9F9B-42AC-BC6C-D030E96DC758}" presName="childText" presStyleLbl="bgAcc1" presStyleIdx="6" presStyleCnt="8" custScaleX="11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1A207-02B8-485C-B043-517AF64FF887}" type="pres">
      <dgm:prSet presAssocID="{9373D50A-EC72-409E-98B2-F6D07B9EA982}" presName="Name13" presStyleLbl="parChTrans1D2" presStyleIdx="7" presStyleCnt="8"/>
      <dgm:spPr/>
      <dgm:t>
        <a:bodyPr/>
        <a:lstStyle/>
        <a:p>
          <a:endParaRPr lang="ru-RU"/>
        </a:p>
      </dgm:t>
    </dgm:pt>
    <dgm:pt modelId="{F3AAA493-296E-4617-8369-AD7068C4DBC9}" type="pres">
      <dgm:prSet presAssocID="{62DB7CCF-575F-441C-9C48-056FA13C0D3F}" presName="childText" presStyleLbl="bgAcc1" presStyleIdx="7" presStyleCnt="8" custScaleX="116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08791-0140-4CF4-B715-2725EC06E7DF}" type="presOf" srcId="{5F70BAA0-EB43-4EFB-8354-B36320374D89}" destId="{B7E3151F-BEC6-453A-BB63-5FD6783F254C}" srcOrd="0" destOrd="0" presId="urn:microsoft.com/office/officeart/2005/8/layout/hierarchy3"/>
    <dgm:cxn modelId="{46626DBF-F70B-4340-A7A1-93D7E39C6764}" type="presOf" srcId="{9373D50A-EC72-409E-98B2-F6D07B9EA982}" destId="{E921A207-02B8-485C-B043-517AF64FF887}" srcOrd="0" destOrd="0" presId="urn:microsoft.com/office/officeart/2005/8/layout/hierarchy3"/>
    <dgm:cxn modelId="{C586B91C-5660-4699-BF15-DD23CEF774A2}" type="presOf" srcId="{CEA51C20-8D02-41CB-885E-C3FB14BB8108}" destId="{8830CE25-6A49-4B20-B538-7C7ADAB54257}" srcOrd="0" destOrd="0" presId="urn:microsoft.com/office/officeart/2005/8/layout/hierarchy3"/>
    <dgm:cxn modelId="{9315DD10-CC67-4FC5-B68B-296FB6D7533F}" srcId="{70407634-4C54-45D1-9ECA-3522E16C9748}" destId="{CEA51C20-8D02-41CB-885E-C3FB14BB8108}" srcOrd="0" destOrd="0" parTransId="{2C88A1A5-C698-467E-9D20-DDA489019E91}" sibTransId="{C44FBE7F-1EA4-475D-BD24-AC8CCB0CA439}"/>
    <dgm:cxn modelId="{E073D700-4534-41C1-976B-2DF608D2E219}" type="presOf" srcId="{CEA51C20-8D02-41CB-885E-C3FB14BB8108}" destId="{D82CBE24-B847-46F3-8CF2-C7DA35C655CA}" srcOrd="1" destOrd="0" presId="urn:microsoft.com/office/officeart/2005/8/layout/hierarchy3"/>
    <dgm:cxn modelId="{137993F9-0B6D-4E0E-AADB-ADC0AAEF3AE6}" type="presOf" srcId="{9A9C6B6D-2D70-4085-8058-B6697AF201E5}" destId="{FE7CF4B1-293E-49C2-BD83-CC610EB7849C}" srcOrd="0" destOrd="0" presId="urn:microsoft.com/office/officeart/2005/8/layout/hierarchy3"/>
    <dgm:cxn modelId="{27F6BA5C-17FB-4F1C-8566-0E938623F994}" srcId="{31963E2A-3F11-4287-99C7-060B6A14AA3E}" destId="{D4B93C28-AB00-4FAA-A0C0-85F7AFA4019C}" srcOrd="1" destOrd="0" parTransId="{FA5ED6C1-FB48-41D8-A3AD-2157A2F1EB9D}" sibTransId="{0DA33226-4E48-4400-8622-3F84C5AD01B1}"/>
    <dgm:cxn modelId="{20A25BDE-783D-4C90-9BF8-1C5C5B3B5B77}" type="presOf" srcId="{EE2EF92B-09F8-4316-9DBE-CFBE3131AC22}" destId="{730BA741-9726-4996-8928-8E39DB73C557}" srcOrd="0" destOrd="0" presId="urn:microsoft.com/office/officeart/2005/8/layout/hierarchy3"/>
    <dgm:cxn modelId="{AC382237-20EA-442D-A634-806578E909A4}" type="presOf" srcId="{8F665F48-E727-48AF-ACB7-E48094AD3444}" destId="{2503D3F4-05D2-448B-A2EB-98B3B7E1AFC9}" srcOrd="0" destOrd="0" presId="urn:microsoft.com/office/officeart/2005/8/layout/hierarchy3"/>
    <dgm:cxn modelId="{E89F8FF4-E5CB-4673-8B45-3A1812CED8B6}" type="presOf" srcId="{473BFE27-9F9B-42AC-BC6C-D030E96DC758}" destId="{6560AAAD-F421-488F-B826-6042F8AA9BCE}" srcOrd="0" destOrd="0" presId="urn:microsoft.com/office/officeart/2005/8/layout/hierarchy3"/>
    <dgm:cxn modelId="{84201C0B-A10F-4E34-BCFA-FE295FFF4C6A}" srcId="{31963E2A-3F11-4287-99C7-060B6A14AA3E}" destId="{473BFE27-9F9B-42AC-BC6C-D030E96DC758}" srcOrd="2" destOrd="0" parTransId="{5E65160A-A5BE-413B-AD3B-71BAF045FC13}" sibTransId="{F07A4D4F-AC30-4908-ABEE-897451C2C170}"/>
    <dgm:cxn modelId="{9DBD6D05-E498-4ED7-A678-82D7FAE9E3AC}" srcId="{CEA51C20-8D02-41CB-885E-C3FB14BB8108}" destId="{5F70BAA0-EB43-4EFB-8354-B36320374D89}" srcOrd="2" destOrd="0" parTransId="{8F665F48-E727-48AF-ACB7-E48094AD3444}" sibTransId="{AA85F169-973D-487C-82FE-22108CFAA61F}"/>
    <dgm:cxn modelId="{BFA99EF7-FB3D-4412-ADCC-524D0A2B9C37}" srcId="{31963E2A-3F11-4287-99C7-060B6A14AA3E}" destId="{C41C303D-5FED-4C64-801C-7745C3181A84}" srcOrd="0" destOrd="0" parTransId="{9CD70714-6A5D-46E2-B6D5-9ED6259D6B96}" sibTransId="{DD531B7C-4044-4435-AF89-DBDC709AFD83}"/>
    <dgm:cxn modelId="{E5C94503-FEE6-4096-8830-A8B1EF527D4F}" type="presOf" srcId="{FA5ED6C1-FB48-41D8-A3AD-2157A2F1EB9D}" destId="{D692AC91-BDDF-4C45-A553-5F6B3C9E2862}" srcOrd="0" destOrd="0" presId="urn:microsoft.com/office/officeart/2005/8/layout/hierarchy3"/>
    <dgm:cxn modelId="{27A3DD81-BAB0-460E-9B3B-7697750287F3}" type="presOf" srcId="{31963E2A-3F11-4287-99C7-060B6A14AA3E}" destId="{11D1277D-61C1-49BC-ADF0-1E4253A9AB67}" srcOrd="1" destOrd="0" presId="urn:microsoft.com/office/officeart/2005/8/layout/hierarchy3"/>
    <dgm:cxn modelId="{678B1886-FB77-409F-AE9F-C34BD5A3DB0F}" srcId="{CEA51C20-8D02-41CB-885E-C3FB14BB8108}" destId="{61AC929C-870A-4496-BE2C-1DF96BAE282E}" srcOrd="1" destOrd="0" parTransId="{DE7EE2AE-044E-4840-A980-53F9574AB77B}" sibTransId="{D31DA4A1-85C3-4D79-BAF7-8EC6F4B5B783}"/>
    <dgm:cxn modelId="{0F526763-589E-4CF3-9AA3-60E8B5B82888}" type="presOf" srcId="{62DB7CCF-575F-441C-9C48-056FA13C0D3F}" destId="{F3AAA493-296E-4617-8369-AD7068C4DBC9}" srcOrd="0" destOrd="0" presId="urn:microsoft.com/office/officeart/2005/8/layout/hierarchy3"/>
    <dgm:cxn modelId="{C73244C0-B879-4542-8923-644BFE3DE8CA}" type="presOf" srcId="{AAFC8C74-86E1-4606-96B0-C8093A98D217}" destId="{F0DC6A7C-E19E-4447-9665-5D3902F44C6A}" srcOrd="0" destOrd="0" presId="urn:microsoft.com/office/officeart/2005/8/layout/hierarchy3"/>
    <dgm:cxn modelId="{D0AF4524-858E-43CF-AA7F-CEBCA5BC3744}" type="presOf" srcId="{C41C303D-5FED-4C64-801C-7745C3181A84}" destId="{C574BC5A-382B-4BCE-8CD3-19618ED5A70E}" srcOrd="0" destOrd="0" presId="urn:microsoft.com/office/officeart/2005/8/layout/hierarchy3"/>
    <dgm:cxn modelId="{4C35E380-259E-4616-83C8-F9D001DF6C44}" type="presOf" srcId="{DE7EE2AE-044E-4840-A980-53F9574AB77B}" destId="{F65071DF-D9C8-4689-904C-CC5BB79975D7}" srcOrd="0" destOrd="0" presId="urn:microsoft.com/office/officeart/2005/8/layout/hierarchy3"/>
    <dgm:cxn modelId="{BEC770E6-7F29-4272-BB8D-02253F576EAD}" type="presOf" srcId="{D4B93C28-AB00-4FAA-A0C0-85F7AFA4019C}" destId="{68F81811-58D3-4A4B-930E-87815D3E55A3}" srcOrd="0" destOrd="0" presId="urn:microsoft.com/office/officeart/2005/8/layout/hierarchy3"/>
    <dgm:cxn modelId="{C96DE3AC-5DAA-4730-B818-C3700A784851}" srcId="{70407634-4C54-45D1-9ECA-3522E16C9748}" destId="{31963E2A-3F11-4287-99C7-060B6A14AA3E}" srcOrd="1" destOrd="0" parTransId="{431A6BB2-7014-4296-9EDD-B746B0EB42A6}" sibTransId="{1B60BCC6-134B-41C6-8020-977EC1CD0577}"/>
    <dgm:cxn modelId="{D9F9A008-368C-4693-BA73-245CDC947949}" type="presOf" srcId="{5E65160A-A5BE-413B-AD3B-71BAF045FC13}" destId="{0FBBFD1E-4B77-4613-97E2-579FD138B6F2}" srcOrd="0" destOrd="0" presId="urn:microsoft.com/office/officeart/2005/8/layout/hierarchy3"/>
    <dgm:cxn modelId="{4ED7D5D6-B6A1-4B1E-85A3-07362338C7AE}" type="presOf" srcId="{9CD70714-6A5D-46E2-B6D5-9ED6259D6B96}" destId="{67F3D40F-1AD9-416A-AEC5-D224775BFEB0}" srcOrd="0" destOrd="0" presId="urn:microsoft.com/office/officeart/2005/8/layout/hierarchy3"/>
    <dgm:cxn modelId="{E616C3D1-63E7-44D6-B0B6-E36217FFE0B4}" srcId="{CEA51C20-8D02-41CB-885E-C3FB14BB8108}" destId="{AAFC8C74-86E1-4606-96B0-C8093A98D217}" srcOrd="3" destOrd="0" parTransId="{F41DEA1A-6414-42AB-A573-AC35CDA4095E}" sibTransId="{0FB5D2B1-8DC3-45E8-BCA8-C2C107540812}"/>
    <dgm:cxn modelId="{B8265684-9A1D-4EE4-B16B-C955DF610D2E}" srcId="{31963E2A-3F11-4287-99C7-060B6A14AA3E}" destId="{62DB7CCF-575F-441C-9C48-056FA13C0D3F}" srcOrd="3" destOrd="0" parTransId="{9373D50A-EC72-409E-98B2-F6D07B9EA982}" sibTransId="{A1566E9B-BCCA-4E09-8EC1-F81158326874}"/>
    <dgm:cxn modelId="{442E2473-C80A-4A9A-9FB0-676DA843AFD4}" type="presOf" srcId="{F41DEA1A-6414-42AB-A573-AC35CDA4095E}" destId="{A9E6922E-3411-4F80-942A-7F83F0282386}" srcOrd="0" destOrd="0" presId="urn:microsoft.com/office/officeart/2005/8/layout/hierarchy3"/>
    <dgm:cxn modelId="{250CA3AF-C55A-4294-84BB-B77926AF9B41}" type="presOf" srcId="{61AC929C-870A-4496-BE2C-1DF96BAE282E}" destId="{A1F32170-C6DB-47E6-BE1A-D55F94339917}" srcOrd="0" destOrd="0" presId="urn:microsoft.com/office/officeart/2005/8/layout/hierarchy3"/>
    <dgm:cxn modelId="{B69AC185-8152-4E6E-A548-40987BFD2986}" type="presOf" srcId="{70407634-4C54-45D1-9ECA-3522E16C9748}" destId="{F62CD927-02E4-473A-8F77-F86390ECF91A}" srcOrd="0" destOrd="0" presId="urn:microsoft.com/office/officeart/2005/8/layout/hierarchy3"/>
    <dgm:cxn modelId="{68EC8FAB-B8B5-4691-902D-D322ACB46B9B}" type="presOf" srcId="{31963E2A-3F11-4287-99C7-060B6A14AA3E}" destId="{25BB6E38-3E74-4EA4-B8DB-0A7AA4494F46}" srcOrd="0" destOrd="0" presId="urn:microsoft.com/office/officeart/2005/8/layout/hierarchy3"/>
    <dgm:cxn modelId="{77A9E425-146D-463E-BDB2-8CDDECD845D2}" srcId="{CEA51C20-8D02-41CB-885E-C3FB14BB8108}" destId="{9A9C6B6D-2D70-4085-8058-B6697AF201E5}" srcOrd="0" destOrd="0" parTransId="{EE2EF92B-09F8-4316-9DBE-CFBE3131AC22}" sibTransId="{D4D5FF4A-B641-4AEE-B6EC-CDB9E93B22F8}"/>
    <dgm:cxn modelId="{F237568F-4B97-4EAC-94B3-A7B2C738A69A}" type="presParOf" srcId="{F62CD927-02E4-473A-8F77-F86390ECF91A}" destId="{022629FC-A3D8-4194-A370-20DB3533F0E4}" srcOrd="0" destOrd="0" presId="urn:microsoft.com/office/officeart/2005/8/layout/hierarchy3"/>
    <dgm:cxn modelId="{3999194A-91D1-4E8F-A211-A97EF98C7CA3}" type="presParOf" srcId="{022629FC-A3D8-4194-A370-20DB3533F0E4}" destId="{41EF9B3E-E357-45F1-93E0-2E1EDDAB9700}" srcOrd="0" destOrd="0" presId="urn:microsoft.com/office/officeart/2005/8/layout/hierarchy3"/>
    <dgm:cxn modelId="{7222642E-7C84-4AEF-B11F-C9A57172C86F}" type="presParOf" srcId="{41EF9B3E-E357-45F1-93E0-2E1EDDAB9700}" destId="{8830CE25-6A49-4B20-B538-7C7ADAB54257}" srcOrd="0" destOrd="0" presId="urn:microsoft.com/office/officeart/2005/8/layout/hierarchy3"/>
    <dgm:cxn modelId="{6F213180-8E7F-4834-8122-E28F55E58FF5}" type="presParOf" srcId="{41EF9B3E-E357-45F1-93E0-2E1EDDAB9700}" destId="{D82CBE24-B847-46F3-8CF2-C7DA35C655CA}" srcOrd="1" destOrd="0" presId="urn:microsoft.com/office/officeart/2005/8/layout/hierarchy3"/>
    <dgm:cxn modelId="{888C52B8-7696-4304-A028-EE97CCA14BCA}" type="presParOf" srcId="{022629FC-A3D8-4194-A370-20DB3533F0E4}" destId="{2D19F99C-BAEE-43E5-B83C-030F389D4363}" srcOrd="1" destOrd="0" presId="urn:microsoft.com/office/officeart/2005/8/layout/hierarchy3"/>
    <dgm:cxn modelId="{1F3940AF-0BC9-4F9A-AFE2-11A6BCBCC20E}" type="presParOf" srcId="{2D19F99C-BAEE-43E5-B83C-030F389D4363}" destId="{730BA741-9726-4996-8928-8E39DB73C557}" srcOrd="0" destOrd="0" presId="urn:microsoft.com/office/officeart/2005/8/layout/hierarchy3"/>
    <dgm:cxn modelId="{F72A3029-7E99-425E-B656-8A6470AE0469}" type="presParOf" srcId="{2D19F99C-BAEE-43E5-B83C-030F389D4363}" destId="{FE7CF4B1-293E-49C2-BD83-CC610EB7849C}" srcOrd="1" destOrd="0" presId="urn:microsoft.com/office/officeart/2005/8/layout/hierarchy3"/>
    <dgm:cxn modelId="{A7F25FE0-93C6-45C6-B8EC-270143C58DFF}" type="presParOf" srcId="{2D19F99C-BAEE-43E5-B83C-030F389D4363}" destId="{F65071DF-D9C8-4689-904C-CC5BB79975D7}" srcOrd="2" destOrd="0" presId="urn:microsoft.com/office/officeart/2005/8/layout/hierarchy3"/>
    <dgm:cxn modelId="{ABCC41F9-EAF6-44F4-8797-AD924F1A1EBF}" type="presParOf" srcId="{2D19F99C-BAEE-43E5-B83C-030F389D4363}" destId="{A1F32170-C6DB-47E6-BE1A-D55F94339917}" srcOrd="3" destOrd="0" presId="urn:microsoft.com/office/officeart/2005/8/layout/hierarchy3"/>
    <dgm:cxn modelId="{2018C35B-5C21-40A7-8CD0-05621B92FAF2}" type="presParOf" srcId="{2D19F99C-BAEE-43E5-B83C-030F389D4363}" destId="{2503D3F4-05D2-448B-A2EB-98B3B7E1AFC9}" srcOrd="4" destOrd="0" presId="urn:microsoft.com/office/officeart/2005/8/layout/hierarchy3"/>
    <dgm:cxn modelId="{AF9F650B-03FA-40D1-88D6-C824A98CFD81}" type="presParOf" srcId="{2D19F99C-BAEE-43E5-B83C-030F389D4363}" destId="{B7E3151F-BEC6-453A-BB63-5FD6783F254C}" srcOrd="5" destOrd="0" presId="urn:microsoft.com/office/officeart/2005/8/layout/hierarchy3"/>
    <dgm:cxn modelId="{58AC40C0-8523-4DB5-A196-9900993C58D7}" type="presParOf" srcId="{2D19F99C-BAEE-43E5-B83C-030F389D4363}" destId="{A9E6922E-3411-4F80-942A-7F83F0282386}" srcOrd="6" destOrd="0" presId="urn:microsoft.com/office/officeart/2005/8/layout/hierarchy3"/>
    <dgm:cxn modelId="{DDC9588C-030B-4AFB-AA60-76068C571B04}" type="presParOf" srcId="{2D19F99C-BAEE-43E5-B83C-030F389D4363}" destId="{F0DC6A7C-E19E-4447-9665-5D3902F44C6A}" srcOrd="7" destOrd="0" presId="urn:microsoft.com/office/officeart/2005/8/layout/hierarchy3"/>
    <dgm:cxn modelId="{F6749C2D-D3FE-4D14-801E-241BD8568BF3}" type="presParOf" srcId="{F62CD927-02E4-473A-8F77-F86390ECF91A}" destId="{EDD9BBDA-EFFD-4F08-9DFA-C0B085D73501}" srcOrd="1" destOrd="0" presId="urn:microsoft.com/office/officeart/2005/8/layout/hierarchy3"/>
    <dgm:cxn modelId="{C4ECDFB9-15D1-42CB-A7DC-88119C82C1AB}" type="presParOf" srcId="{EDD9BBDA-EFFD-4F08-9DFA-C0B085D73501}" destId="{257FB01E-CFD3-4854-B2E2-3BDBF7957F83}" srcOrd="0" destOrd="0" presId="urn:microsoft.com/office/officeart/2005/8/layout/hierarchy3"/>
    <dgm:cxn modelId="{76B63582-AB29-446C-9477-A40E36BD4217}" type="presParOf" srcId="{257FB01E-CFD3-4854-B2E2-3BDBF7957F83}" destId="{25BB6E38-3E74-4EA4-B8DB-0A7AA4494F46}" srcOrd="0" destOrd="0" presId="urn:microsoft.com/office/officeart/2005/8/layout/hierarchy3"/>
    <dgm:cxn modelId="{79C37D14-85C6-4078-8B5E-19890602439F}" type="presParOf" srcId="{257FB01E-CFD3-4854-B2E2-3BDBF7957F83}" destId="{11D1277D-61C1-49BC-ADF0-1E4253A9AB67}" srcOrd="1" destOrd="0" presId="urn:microsoft.com/office/officeart/2005/8/layout/hierarchy3"/>
    <dgm:cxn modelId="{44D29786-F015-4F0B-A730-7D9E8F2F3260}" type="presParOf" srcId="{EDD9BBDA-EFFD-4F08-9DFA-C0B085D73501}" destId="{FC474C1C-EDFE-41A0-9648-0E2DC9C09BF5}" srcOrd="1" destOrd="0" presId="urn:microsoft.com/office/officeart/2005/8/layout/hierarchy3"/>
    <dgm:cxn modelId="{402C45C4-4738-40BD-B3C4-64BC448898D5}" type="presParOf" srcId="{FC474C1C-EDFE-41A0-9648-0E2DC9C09BF5}" destId="{67F3D40F-1AD9-416A-AEC5-D224775BFEB0}" srcOrd="0" destOrd="0" presId="urn:microsoft.com/office/officeart/2005/8/layout/hierarchy3"/>
    <dgm:cxn modelId="{AEA48178-26C6-4BC3-AC48-0B4AC3DC9007}" type="presParOf" srcId="{FC474C1C-EDFE-41A0-9648-0E2DC9C09BF5}" destId="{C574BC5A-382B-4BCE-8CD3-19618ED5A70E}" srcOrd="1" destOrd="0" presId="urn:microsoft.com/office/officeart/2005/8/layout/hierarchy3"/>
    <dgm:cxn modelId="{8DBA18CB-2D79-4A8C-9A44-D79743FD02A9}" type="presParOf" srcId="{FC474C1C-EDFE-41A0-9648-0E2DC9C09BF5}" destId="{D692AC91-BDDF-4C45-A553-5F6B3C9E2862}" srcOrd="2" destOrd="0" presId="urn:microsoft.com/office/officeart/2005/8/layout/hierarchy3"/>
    <dgm:cxn modelId="{1DEC881A-57C0-4ECC-B49E-F46B350F7C5C}" type="presParOf" srcId="{FC474C1C-EDFE-41A0-9648-0E2DC9C09BF5}" destId="{68F81811-58D3-4A4B-930E-87815D3E55A3}" srcOrd="3" destOrd="0" presId="urn:microsoft.com/office/officeart/2005/8/layout/hierarchy3"/>
    <dgm:cxn modelId="{D68F6813-9226-415A-AE2E-C83BE4E4D200}" type="presParOf" srcId="{FC474C1C-EDFE-41A0-9648-0E2DC9C09BF5}" destId="{0FBBFD1E-4B77-4613-97E2-579FD138B6F2}" srcOrd="4" destOrd="0" presId="urn:microsoft.com/office/officeart/2005/8/layout/hierarchy3"/>
    <dgm:cxn modelId="{8C210D8B-09B5-4EC6-A68A-5D2B0AF5B3C2}" type="presParOf" srcId="{FC474C1C-EDFE-41A0-9648-0E2DC9C09BF5}" destId="{6560AAAD-F421-488F-B826-6042F8AA9BCE}" srcOrd="5" destOrd="0" presId="urn:microsoft.com/office/officeart/2005/8/layout/hierarchy3"/>
    <dgm:cxn modelId="{A82F0D58-CA77-4F1D-B607-7234EDC05E80}" type="presParOf" srcId="{FC474C1C-EDFE-41A0-9648-0E2DC9C09BF5}" destId="{E921A207-02B8-485C-B043-517AF64FF887}" srcOrd="6" destOrd="0" presId="urn:microsoft.com/office/officeart/2005/8/layout/hierarchy3"/>
    <dgm:cxn modelId="{46865DFD-E736-43EF-BF04-B0588DBE52DE}" type="presParOf" srcId="{FC474C1C-EDFE-41A0-9648-0E2DC9C09BF5}" destId="{F3AAA493-296E-4617-8369-AD7068C4DBC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0CE25-6A49-4B20-B538-7C7ADAB54257}">
      <dsp:nvSpPr>
        <dsp:cNvPr id="0" name=""/>
        <dsp:cNvSpPr/>
      </dsp:nvSpPr>
      <dsp:spPr>
        <a:xfrm>
          <a:off x="147120" y="984"/>
          <a:ext cx="1607522" cy="80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Уровни общего образования</a:t>
          </a:r>
          <a:endParaRPr lang="ru-RU" sz="1300" kern="1200" dirty="0"/>
        </a:p>
      </dsp:txBody>
      <dsp:txXfrm>
        <a:off x="170661" y="24525"/>
        <a:ext cx="1560440" cy="756679"/>
      </dsp:txXfrm>
    </dsp:sp>
    <dsp:sp modelId="{730BA741-9726-4996-8928-8E39DB73C557}">
      <dsp:nvSpPr>
        <dsp:cNvPr id="0" name=""/>
        <dsp:cNvSpPr/>
      </dsp:nvSpPr>
      <dsp:spPr>
        <a:xfrm>
          <a:off x="307872" y="804745"/>
          <a:ext cx="160752" cy="602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820"/>
              </a:lnTo>
              <a:lnTo>
                <a:pt x="160752" y="602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CF4B1-293E-49C2-BD83-CC610EB7849C}">
      <dsp:nvSpPr>
        <dsp:cNvPr id="0" name=""/>
        <dsp:cNvSpPr/>
      </dsp:nvSpPr>
      <dsp:spPr>
        <a:xfrm>
          <a:off x="468624" y="1005685"/>
          <a:ext cx="1626735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1) дошкольное образование;</a:t>
          </a:r>
          <a:endParaRPr lang="ru-RU" sz="1200" kern="1200" dirty="0"/>
        </a:p>
      </dsp:txBody>
      <dsp:txXfrm>
        <a:off x="492165" y="1029226"/>
        <a:ext cx="1579653" cy="756679"/>
      </dsp:txXfrm>
    </dsp:sp>
    <dsp:sp modelId="{F65071DF-D9C8-4689-904C-CC5BB79975D7}">
      <dsp:nvSpPr>
        <dsp:cNvPr id="0" name=""/>
        <dsp:cNvSpPr/>
      </dsp:nvSpPr>
      <dsp:spPr>
        <a:xfrm>
          <a:off x="307872" y="804745"/>
          <a:ext cx="160752" cy="1607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522"/>
              </a:lnTo>
              <a:lnTo>
                <a:pt x="160752" y="1607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32170-C6DB-47E6-BE1A-D55F94339917}">
      <dsp:nvSpPr>
        <dsp:cNvPr id="0" name=""/>
        <dsp:cNvSpPr/>
      </dsp:nvSpPr>
      <dsp:spPr>
        <a:xfrm>
          <a:off x="468624" y="2010387"/>
          <a:ext cx="1616588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2) начальное общее образование;</a:t>
          </a:r>
          <a:endParaRPr lang="ru-RU" sz="1200" kern="1200" dirty="0"/>
        </a:p>
      </dsp:txBody>
      <dsp:txXfrm>
        <a:off x="492165" y="2033928"/>
        <a:ext cx="1569506" cy="756679"/>
      </dsp:txXfrm>
    </dsp:sp>
    <dsp:sp modelId="{2503D3F4-05D2-448B-A2EB-98B3B7E1AFC9}">
      <dsp:nvSpPr>
        <dsp:cNvPr id="0" name=""/>
        <dsp:cNvSpPr/>
      </dsp:nvSpPr>
      <dsp:spPr>
        <a:xfrm>
          <a:off x="307872" y="804745"/>
          <a:ext cx="160752" cy="2612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223"/>
              </a:lnTo>
              <a:lnTo>
                <a:pt x="160752" y="2612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3151F-BEC6-453A-BB63-5FD6783F254C}">
      <dsp:nvSpPr>
        <dsp:cNvPr id="0" name=""/>
        <dsp:cNvSpPr/>
      </dsp:nvSpPr>
      <dsp:spPr>
        <a:xfrm>
          <a:off x="468624" y="3015088"/>
          <a:ext cx="1645948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3) основное общее образование;</a:t>
          </a:r>
          <a:endParaRPr lang="ru-RU" sz="1200" kern="1200" dirty="0"/>
        </a:p>
      </dsp:txBody>
      <dsp:txXfrm>
        <a:off x="492165" y="3038629"/>
        <a:ext cx="1598866" cy="756679"/>
      </dsp:txXfrm>
    </dsp:sp>
    <dsp:sp modelId="{A9E6922E-3411-4F80-942A-7F83F0282386}">
      <dsp:nvSpPr>
        <dsp:cNvPr id="0" name=""/>
        <dsp:cNvSpPr/>
      </dsp:nvSpPr>
      <dsp:spPr>
        <a:xfrm>
          <a:off x="307872" y="804745"/>
          <a:ext cx="160752" cy="3616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925"/>
              </a:lnTo>
              <a:lnTo>
                <a:pt x="160752" y="3616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C6A7C-E19E-4447-9665-5D3902F44C6A}">
      <dsp:nvSpPr>
        <dsp:cNvPr id="0" name=""/>
        <dsp:cNvSpPr/>
      </dsp:nvSpPr>
      <dsp:spPr>
        <a:xfrm>
          <a:off x="468624" y="4019790"/>
          <a:ext cx="1801633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4) среднее общее образование.</a:t>
          </a:r>
          <a:endParaRPr lang="ru-RU" sz="1200" kern="1200" dirty="0"/>
        </a:p>
      </dsp:txBody>
      <dsp:txXfrm>
        <a:off x="492165" y="4043331"/>
        <a:ext cx="1754551" cy="756679"/>
      </dsp:txXfrm>
    </dsp:sp>
    <dsp:sp modelId="{25BB6E38-3E74-4EA4-B8DB-0A7AA4494F46}">
      <dsp:nvSpPr>
        <dsp:cNvPr id="0" name=""/>
        <dsp:cNvSpPr/>
      </dsp:nvSpPr>
      <dsp:spPr>
        <a:xfrm>
          <a:off x="2350634" y="984"/>
          <a:ext cx="1607522" cy="80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Уровни профессионального образования</a:t>
          </a:r>
          <a:endParaRPr lang="ru-RU" sz="1300" kern="1200" dirty="0"/>
        </a:p>
      </dsp:txBody>
      <dsp:txXfrm>
        <a:off x="2374175" y="24525"/>
        <a:ext cx="1560440" cy="756679"/>
      </dsp:txXfrm>
    </dsp:sp>
    <dsp:sp modelId="{67F3D40F-1AD9-416A-AEC5-D224775BFEB0}">
      <dsp:nvSpPr>
        <dsp:cNvPr id="0" name=""/>
        <dsp:cNvSpPr/>
      </dsp:nvSpPr>
      <dsp:spPr>
        <a:xfrm>
          <a:off x="2511387" y="804745"/>
          <a:ext cx="160752" cy="602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820"/>
              </a:lnTo>
              <a:lnTo>
                <a:pt x="160752" y="602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4BC5A-382B-4BCE-8CD3-19618ED5A70E}">
      <dsp:nvSpPr>
        <dsp:cNvPr id="0" name=""/>
        <dsp:cNvSpPr/>
      </dsp:nvSpPr>
      <dsp:spPr>
        <a:xfrm>
          <a:off x="2672139" y="1005685"/>
          <a:ext cx="1461533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1) среднее профессиональное образование</a:t>
          </a:r>
          <a:r>
            <a:rPr lang="ru-RU" sz="1000" kern="1200" dirty="0" smtClean="0"/>
            <a:t>;</a:t>
          </a:r>
          <a:endParaRPr lang="ru-RU" sz="1000" kern="1200" dirty="0"/>
        </a:p>
      </dsp:txBody>
      <dsp:txXfrm>
        <a:off x="2695680" y="1029226"/>
        <a:ext cx="1414451" cy="756679"/>
      </dsp:txXfrm>
    </dsp:sp>
    <dsp:sp modelId="{D692AC91-BDDF-4C45-A553-5F6B3C9E2862}">
      <dsp:nvSpPr>
        <dsp:cNvPr id="0" name=""/>
        <dsp:cNvSpPr/>
      </dsp:nvSpPr>
      <dsp:spPr>
        <a:xfrm>
          <a:off x="2511387" y="804745"/>
          <a:ext cx="160752" cy="1607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522"/>
              </a:lnTo>
              <a:lnTo>
                <a:pt x="160752" y="1607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81811-58D3-4A4B-930E-87815D3E55A3}">
      <dsp:nvSpPr>
        <dsp:cNvPr id="0" name=""/>
        <dsp:cNvSpPr/>
      </dsp:nvSpPr>
      <dsp:spPr>
        <a:xfrm>
          <a:off x="2672139" y="2010387"/>
          <a:ext cx="1461533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2) высшее образование - </a:t>
          </a:r>
          <a:r>
            <a:rPr lang="ru-RU" sz="1200" kern="1200" dirty="0" err="1" smtClean="0"/>
            <a:t>бакалавриат</a:t>
          </a:r>
          <a:r>
            <a:rPr lang="ru-RU" sz="1200" kern="1200" dirty="0" smtClean="0"/>
            <a:t>;</a:t>
          </a:r>
          <a:endParaRPr lang="ru-RU" sz="1200" kern="1200" dirty="0"/>
        </a:p>
      </dsp:txBody>
      <dsp:txXfrm>
        <a:off x="2695680" y="2033928"/>
        <a:ext cx="1414451" cy="756679"/>
      </dsp:txXfrm>
    </dsp:sp>
    <dsp:sp modelId="{0FBBFD1E-4B77-4613-97E2-579FD138B6F2}">
      <dsp:nvSpPr>
        <dsp:cNvPr id="0" name=""/>
        <dsp:cNvSpPr/>
      </dsp:nvSpPr>
      <dsp:spPr>
        <a:xfrm>
          <a:off x="2511387" y="804745"/>
          <a:ext cx="160752" cy="2612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223"/>
              </a:lnTo>
              <a:lnTo>
                <a:pt x="160752" y="2612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0AAAD-F421-488F-B826-6042F8AA9BCE}">
      <dsp:nvSpPr>
        <dsp:cNvPr id="0" name=""/>
        <dsp:cNvSpPr/>
      </dsp:nvSpPr>
      <dsp:spPr>
        <a:xfrm>
          <a:off x="2672139" y="3015088"/>
          <a:ext cx="1481376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3) высшее образование - </a:t>
          </a:r>
          <a:r>
            <a:rPr lang="ru-RU" sz="1200" kern="1200" dirty="0" err="1" smtClean="0"/>
            <a:t>специалитет</a:t>
          </a:r>
          <a:r>
            <a:rPr lang="ru-RU" sz="1200" kern="1200" dirty="0" smtClean="0"/>
            <a:t>, магистратура;</a:t>
          </a:r>
          <a:endParaRPr lang="ru-RU" sz="1200" kern="1200" dirty="0"/>
        </a:p>
      </dsp:txBody>
      <dsp:txXfrm>
        <a:off x="2695680" y="3038629"/>
        <a:ext cx="1434294" cy="756679"/>
      </dsp:txXfrm>
    </dsp:sp>
    <dsp:sp modelId="{E921A207-02B8-485C-B043-517AF64FF887}">
      <dsp:nvSpPr>
        <dsp:cNvPr id="0" name=""/>
        <dsp:cNvSpPr/>
      </dsp:nvSpPr>
      <dsp:spPr>
        <a:xfrm>
          <a:off x="2511387" y="804745"/>
          <a:ext cx="160752" cy="3616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925"/>
              </a:lnTo>
              <a:lnTo>
                <a:pt x="160752" y="3616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AA493-296E-4617-8369-AD7068C4DBC9}">
      <dsp:nvSpPr>
        <dsp:cNvPr id="0" name=""/>
        <dsp:cNvSpPr/>
      </dsp:nvSpPr>
      <dsp:spPr>
        <a:xfrm>
          <a:off x="2672139" y="4019790"/>
          <a:ext cx="1501220" cy="80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4) высшее образование - подготовка кадров высшей квалификации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2695680" y="4043331"/>
        <a:ext cx="1454138" cy="756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AB3F-899E-4CC4-813C-ED261880B14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EC663-3A65-4F36-ACDA-E4017555F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5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D26B-4065-47D4-B953-E1EA55000A1F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97ECA-581B-44DE-A78F-E222CD03A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29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40C-A090-4E53-AF7B-3DD67A8DB2E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27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6E-CD2A-45DC-9CB8-DA45A3E817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9A8-FCB7-4B06-B267-37D2763487F0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3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51FC-3ACD-40BE-8A76-397C050829A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C460-6C71-4D8A-BF41-246EBB3ADE0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CAC5-D600-430E-BAED-1495FAE769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793A-9E28-40D6-9073-EA4FA5B704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4E99-476A-4CAF-AB13-26B1C58B3BF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90" y="535947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9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C9EA-F7DD-413E-A6C2-0E08C53FE93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220-6CFF-41C5-B3EF-404DFD3242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842C-FAD7-4DFB-90A7-AD98C70FC53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40C-A090-4E53-AF7B-3DD67A8DB2E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3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6E-CD2A-45DC-9CB8-DA45A3E817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9A8-FCB7-4B06-B267-37D2763487F0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72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51FC-3ACD-40BE-8A76-397C050829A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C460-6C71-4D8A-BF41-246EBB3ADE0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CAC5-D600-430E-BAED-1495FAE769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793A-9E28-40D6-9073-EA4FA5B704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34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4E99-476A-4CAF-AB13-26B1C58B3BF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90" y="535947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9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C9EA-F7DD-413E-A6C2-0E08C53FE93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220-6CFF-41C5-B3EF-404DFD3242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842C-FAD7-4DFB-90A7-AD98C70FC53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40C-A090-4E53-AF7B-3DD67A8DB2E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6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6E-CD2A-45DC-9CB8-DA45A3E817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9A8-FCB7-4B06-B267-37D2763487F0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51FC-3ACD-40BE-8A76-397C050829A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C460-6C71-4D8A-BF41-246EBB3ADE0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CAC5-D600-430E-BAED-1495FAE769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793A-9E28-40D6-9073-EA4FA5B704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4E99-476A-4CAF-AB13-26B1C58B3BF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90" y="535947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9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C9EA-F7DD-413E-A6C2-0E08C53FE93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220-6CFF-41C5-B3EF-404DFD3242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842C-FAD7-4DFB-90A7-AD98C70FC53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40C-A090-4E53-AF7B-3DD67A8DB2E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8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6E-CD2A-45DC-9CB8-DA45A3E817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9A8-FCB7-4B06-B267-37D2763487F0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8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51FC-3ACD-40BE-8A76-397C050829A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C460-6C71-4D8A-BF41-246EBB3ADE0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8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3" y="1535148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CAC5-D600-430E-BAED-1495FAE769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793A-9E28-40D6-9073-EA4FA5B704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4E99-476A-4CAF-AB13-26B1C58B3BF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90" y="535947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9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C9EA-F7DD-413E-A6C2-0E08C53FE93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220-6CFF-41C5-B3EF-404DFD3242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842C-FAD7-4DFB-90A7-AD98C70FC53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40C-A090-4E53-AF7B-3DD67A8DB2E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9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6E-CD2A-45DC-9CB8-DA45A3E817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9A8-FCB7-4B06-B267-37D2763487F0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2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51FC-3ACD-40BE-8A76-397C050829A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C460-6C71-4D8A-BF41-246EBB3ADE0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CAC5-D600-430E-BAED-1495FAE769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793A-9E28-40D6-9073-EA4FA5B704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4E99-476A-4CAF-AB13-26B1C58B3BF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90" y="535947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9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C9EA-F7DD-413E-A6C2-0E08C53FE93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220-6CFF-41C5-B3EF-404DFD3242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842C-FAD7-4DFB-90A7-AD98C70FC53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40C-A090-4E53-AF7B-3DD67A8DB2E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02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6E-CD2A-45DC-9CB8-DA45A3E817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9A8-FCB7-4B06-B267-37D2763487F0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7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51FC-3ACD-40BE-8A76-397C050829A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C460-6C71-4D8A-BF41-246EBB3ADE0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CAC5-D600-430E-BAED-1495FAE769E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793A-9E28-40D6-9073-EA4FA5B704F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4E99-476A-4CAF-AB13-26B1C58B3BF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90" y="535947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9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C9EA-F7DD-413E-A6C2-0E08C53FE93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220-6CFF-41C5-B3EF-404DFD32425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842C-FAD7-4DFB-90A7-AD98C70FC53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4A92-A8CE-420D-A8D0-2747463CB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FFEF-E6DA-4962-80E9-68D6D2E153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DD84-E36E-4D92-B46D-5FF25A62BF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E127-1D33-4EDB-ACFD-9764C17502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19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BDF-5281-42EC-A877-1B81DFBB0A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1C51-E29C-4A69-B843-1E0C27F1FA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A69C7-0267-45CC-88B7-0AC4110182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B941-7FA6-4EEB-81C5-6D9D26F4E0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30AD-DF3B-4074-B055-2347A2E541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28D8-F634-40F2-AD17-1FDBA034C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1953-0802-4E1F-9E24-0F4B3A6CEB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1310-1358-48EB-A70F-4C2D55FE09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7833-6704-4950-992F-A944F895AE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315B-3F91-49F8-B6F5-9010669BD1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488C-0626-47F5-AA8E-F3081183A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B026-C74A-4D7D-85AD-7021A0FDA8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139A-5AD4-4B97-86A2-BB3E4E0185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3F0D-E844-4359-93DD-B72DD1BAA0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E984-6613-4A95-9C9D-1B6170864E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CE07-C398-42E4-9DAD-CBA4A90938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CD08-0E2E-41AD-A627-FBA14674B3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2B72-DC6A-4197-951F-E35A8D00B0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31.08.2013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12CB7E-2831-481B-A911-47ABFC9CB9F7}" type="datetimeFigureOut"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31.08.2013</a:t>
            </a:fld>
            <a:endParaRPr lang="ru-RU">
              <a:solidFill>
                <a:prstClr val="white">
                  <a:shade val="50000"/>
                </a:prstClr>
              </a:solidFill>
              <a:latin typeface="Times New Roman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shade val="50000"/>
                </a:prstClr>
              </a:solidFill>
              <a:latin typeface="Times New Roman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AF8C7B-AD7A-4BDC-929D-DD25C65038C2}" type="slidenum"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5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3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CFAD7E-F60A-4EB8-A2E2-22E3C0B89E72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  <a:cs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3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1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3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CFAD7E-F60A-4EB8-A2E2-22E3C0B89E72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  <a:cs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3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6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3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CFAD7E-F60A-4EB8-A2E2-22E3C0B89E72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  <a:cs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3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3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CFAD7E-F60A-4EB8-A2E2-22E3C0B89E72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  <a:cs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3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87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3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CFAD7E-F60A-4EB8-A2E2-22E3C0B89E72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  <a:cs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3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5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3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CFAD7E-F60A-4EB8-A2E2-22E3C0B89E72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  <a:cs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3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8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4D94C-6B74-464F-944B-C98C97A7A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19988-8639-4C1E-BC87-13E58B955C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771800" y="2130425"/>
            <a:ext cx="6120680" cy="1946647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ФЕДЕРАЛЬНЫЙ ЗАКОН</a:t>
            </a:r>
            <a:b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 29.12.2012 № 273-ФЗ</a:t>
            </a:r>
            <a:b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«ОБ ОБРАЗОВАНИИ </a:t>
            </a:r>
            <a:b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РОССИЙСКОЙ ФЕДЕРАЦИИ».</a:t>
            </a:r>
            <a:b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ПОЛОЖЕНИЯ.  </a:t>
            </a:r>
            <a:r>
              <a:rPr lang="ru-RU" sz="28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6666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608512" cy="1296144"/>
          </a:xfrm>
        </p:spPr>
        <p:txBody>
          <a:bodyPr rtlCol="0"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Доклад подготовила учитель начальных классов 2ДКК ДГТУ </a:t>
            </a:r>
          </a:p>
          <a:p>
            <a:pPr lvl="0"/>
            <a:r>
              <a:rPr lang="ru-RU" b="1" dirty="0" err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Белогубова</a:t>
            </a:r>
            <a:r>
              <a:rPr lang="ru-RU" b="1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Наталья Федоровна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некоммерческая организация, осуществляющая на основании лицензии образовательную деятельность в качестве основного вида деятельности, т. е. требование о некоммерческом характере организации, а также о том, что образование должно быть основной целью ее деятельности – сохранено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27646"/>
            <a:ext cx="354147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561662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Вместе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с тем, далеко не любую образовательную деятельность разрешено вести организациям, осуществляющим обучение – отдельным видам организаций разрешено реализовывать вполне конкретные программы. Так, коммерческие структуры ограничены </a:t>
            </a:r>
            <a:r>
              <a:rPr lang="ru-RU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профессиональным обучением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дополнительным образованием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также дошкольным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, и </a:t>
            </a:r>
            <a:r>
              <a:rPr lang="ru-RU" sz="3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могут открыть, например, школу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73685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858" y="620753"/>
            <a:ext cx="7993063" cy="273624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дает новые по сравнению с Законом РФ «Об образовании» определения понятий  «учащийся» и «обучающийся».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928096" cy="3212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371703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Обучающийся-</a:t>
            </a:r>
            <a:r>
              <a:rPr lang="ru-RU" sz="2800" b="1" dirty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физическое лицо, осваивающее образовательную программу.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39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 в  законе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b="1" u="sng" dirty="0">
                <a:solidFill>
                  <a:schemeClr val="accent1">
                    <a:lumMod val="75000"/>
                  </a:schemeClr>
                </a:solidFill>
              </a:rPr>
              <a:t>В школе</a:t>
            </a:r>
            <a:r>
              <a:rPr lang="ru-RU" sz="35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sz="35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преимущественное право записи в 1-й класс тех, кто проживает на закрепленной территории;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индивидуальный отбор детей в школы с углубленным изучением предметов только в средних и старших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классах;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отбор детей по конкурсу в творческие учебные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заведения;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закрыть сельскую школу можно будет только с одобрения сельского схода.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387424"/>
            <a:ext cx="3908276" cy="27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619268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Права учащихся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Права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учащихся в Федеральном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законе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"Об образовании в Российской Федерации" существенно расширены и конкретизированы по сравнению с теми, которые были установлены Законом РФ "Об образовании". Более того, их перечень </a:t>
            </a:r>
            <a:r>
              <a:rPr lang="ru-RU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является закрытым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может быть изменен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нормативными правовыми актами РФ, а также локальными нормативными актами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5488" y="26888"/>
            <a:ext cx="2488512" cy="2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7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953"/>
            <a:ext cx="7772400" cy="494687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Федеральный закон Российской Федерации </a:t>
            </a:r>
            <a:r>
              <a:rPr lang="en-US" b="1" dirty="0" smtClean="0"/>
              <a:t>        </a:t>
            </a:r>
            <a:r>
              <a:rPr lang="ru-RU" b="1" dirty="0" smtClean="0"/>
              <a:t>от 29 декабря </a:t>
            </a:r>
            <a:r>
              <a:rPr lang="ru-RU" b="1" dirty="0"/>
              <a:t>2012 </a:t>
            </a:r>
            <a:r>
              <a:rPr lang="ru-RU" dirty="0"/>
              <a:t>Г</a:t>
            </a:r>
            <a:r>
              <a:rPr lang="ru-RU" b="1" dirty="0" smtClean="0"/>
              <a:t>.</a:t>
            </a:r>
            <a:r>
              <a:rPr lang="en-US" b="1" dirty="0" smtClean="0"/>
              <a:t>        </a:t>
            </a:r>
            <a:r>
              <a:rPr lang="ru-RU" b="1" dirty="0" smtClean="0"/>
              <a:t> №</a:t>
            </a:r>
            <a:r>
              <a:rPr lang="en-US" dirty="0" smtClean="0"/>
              <a:t> </a:t>
            </a:r>
            <a:r>
              <a:rPr lang="ru-RU" b="1" dirty="0" smtClean="0"/>
              <a:t>273-ФЗ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"Об образовании в Российской Федерации"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Проект федерального закона «Об образовании в Российской Федераци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5"/>
            <a:ext cx="2094926" cy="189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63" cy="638132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Вступление в силу</a:t>
            </a:r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Федеральный закон №273 вступает в силу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сентября 2013 года. Исключение составляет ч. 6 ст. 108, вступившая в силу со дня официального опубликования закона.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Положения, касающиеся изменений в вопросах финансирования, вступают в силу с 1 января 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2014 года.</a:t>
            </a:r>
            <a:r>
              <a:rPr lang="ru-RU" sz="27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Согласно части 5 статьи 108 Федерального закона «Об образовании в Российской Федерации» наименования и уставы образовательных учреждений  подлежат приведению в соответствие с указанным законом не позднее  1 января 2016 года.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285792" cy="1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45219" y="176542"/>
            <a:ext cx="8569325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14000"/>
              </a:lnSpc>
            </a:pPr>
            <a:endParaRPr lang="ru-RU" sz="2000" dirty="0" smtClean="0">
              <a:solidFill>
                <a:srgbClr val="39383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14000"/>
              </a:lnSpc>
            </a:pPr>
            <a:r>
              <a:rPr lang="ru-RU" sz="2000" dirty="0" smtClean="0">
                <a:solidFill>
                  <a:srgbClr val="39383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закон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образовании в Российской федерации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заменит 2 базовых закона, принятых в 90-х гг.:</a:t>
            </a:r>
          </a:p>
          <a:p>
            <a:pPr algn="just" eaLnBrk="0" hangingPunct="0"/>
            <a:endParaRPr lang="ru-RU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Закон РФ «Об образовании» №3266-1 от  10.07.92 г.;</a:t>
            </a:r>
          </a:p>
          <a:p>
            <a:pPr algn="just" eaLnBrk="0" hangingPunct="0">
              <a:spcBef>
                <a:spcPts val="12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Федеральный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«О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высшем и послевузовском профессиональном </a:t>
            </a:r>
          </a:p>
          <a:p>
            <a:pPr algn="just" eaLnBrk="0" hangingPunct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образовании» № 125-ФЗ от 22.08.96 г.</a:t>
            </a:r>
          </a:p>
          <a:p>
            <a:pPr algn="just" eaLnBrk="0" hangingPunct="0"/>
            <a:endParaRPr lang="ru-RU" sz="2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 dirty="0">
              <a:solidFill>
                <a:srgbClr val="393838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114000"/>
              </a:lnSpc>
            </a:pPr>
            <a:r>
              <a:rPr lang="ru-RU" sz="2400" b="1" i="1" dirty="0" smtClean="0">
                <a:solidFill>
                  <a:srgbClr val="59595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 </a:t>
            </a:r>
            <a:r>
              <a:rPr lang="ru-RU" sz="2400" b="1" i="1" dirty="0">
                <a:solidFill>
                  <a:srgbClr val="59595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закона содержит </a:t>
            </a:r>
            <a:r>
              <a:rPr lang="ru-RU" sz="2400" b="1" i="1" dirty="0" smtClean="0">
                <a:solidFill>
                  <a:srgbClr val="59595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760 частей, представленных в 110 статьях, которые объединены в 15 глав, </a:t>
            </a:r>
            <a:r>
              <a:rPr lang="ru-RU" sz="2400" b="1" i="1" dirty="0">
                <a:solidFill>
                  <a:srgbClr val="59595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положения                             которых являются новшествами в сфере </a:t>
            </a:r>
            <a:r>
              <a:rPr lang="ru-RU" sz="2400" b="1" i="1" dirty="0" smtClean="0">
                <a:solidFill>
                  <a:srgbClr val="59595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образования.</a:t>
            </a:r>
            <a:endParaRPr lang="ru-RU" sz="2400" b="1" i="1" dirty="0">
              <a:solidFill>
                <a:srgbClr val="59595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Calibri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01203" y="2996952"/>
            <a:ext cx="288032" cy="216024"/>
          </a:xfrm>
          <a:prstGeom prst="homePlate">
            <a:avLst/>
          </a:prstGeom>
          <a:solidFill>
            <a:srgbClr val="F46F0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46F0C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01203" y="3609020"/>
            <a:ext cx="288032" cy="216024"/>
          </a:xfrm>
          <a:prstGeom prst="homePlate">
            <a:avLst/>
          </a:prstGeom>
          <a:solidFill>
            <a:srgbClr val="F46F0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46F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задачи нового закона об образовании: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132856"/>
            <a:ext cx="8964488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Создание правовых условий для обновления и развития системы образования в соответствии с современными запросами человека, общества и государства, потребностями развития инновационной экономики;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Расширение образовательных возможностей граждан;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Комплексная модернизация законодательства об образовании, установление системного и функционально более полного правового регулирования общественных отношений, возникающих в сфере образования;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Обеспечение стабильности и преемственности в развитии системы образования и ее законодательных основ. </a:t>
            </a:r>
          </a:p>
        </p:txBody>
      </p:sp>
    </p:spTree>
    <p:extLst>
      <p:ext uri="{BB962C8B-B14F-4D97-AF65-F5344CB8AC3E}">
        <p14:creationId xmlns:p14="http://schemas.microsoft.com/office/powerpoint/2010/main" val="14892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32004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было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20072" y="908720"/>
            <a:ext cx="32004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стало</a:t>
            </a:r>
            <a:endParaRPr lang="ru-RU" sz="28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7241602"/>
              </p:ext>
            </p:extLst>
          </p:nvPr>
        </p:nvGraphicFramePr>
        <p:xfrm>
          <a:off x="4499992" y="1484784"/>
          <a:ext cx="43204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528" y="1701848"/>
            <a:ext cx="3888432" cy="4751488"/>
          </a:xfrm>
        </p:spPr>
        <p:txBody>
          <a:bodyPr>
            <a:normAutofit fontScale="77500" lnSpcReduction="20000"/>
          </a:bodyPr>
          <a:lstStyle/>
          <a:p>
            <a:r>
              <a:rPr lang="ru-RU" sz="2600" b="0" dirty="0"/>
              <a:t>1)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основное общее образование;</a:t>
            </a:r>
          </a:p>
          <a:p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2) среднее (полное) общее образование;</a:t>
            </a:r>
          </a:p>
          <a:p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3) начальное профессиональное образование;</a:t>
            </a:r>
          </a:p>
          <a:p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4) среднее профессиональное образование;</a:t>
            </a:r>
          </a:p>
          <a:p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5) высшее профессиональное образование-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5.1) высшее профессиональное образование - подготовка специалиста или магистратура;</a:t>
            </a:r>
          </a:p>
          <a:p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6) послевузовское профессиональное образование.</a:t>
            </a:r>
          </a:p>
          <a:p>
            <a:endParaRPr lang="ru-RU" dirty="0"/>
          </a:p>
        </p:txBody>
      </p:sp>
      <p:pic>
        <p:nvPicPr>
          <p:cNvPr id="8" name="Picture 2" descr="C:\Users\Барышев.DES\Desktop\новый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043608" y="188640"/>
            <a:ext cx="810039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изменяются уровни образования</a:t>
            </a:r>
            <a:endParaRPr kumimoji="0" lang="ru-RU" sz="3600" b="1" i="0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3528" y="1196752"/>
            <a:ext cx="8640960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Российской Федерации образование может быть получено: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организациях, осуществляющих образовательную деятельность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очно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заочно,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очно-заочно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Вне организаций, осуществляющих образовательную деятельность (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форме семейного образования или самообразования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).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528" y="116632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Формы получения образования и формы обучения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29200"/>
            <a:ext cx="19442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11560" y="1772816"/>
            <a:ext cx="7848872" cy="44644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indent="358775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Дистанционные образовательные технологии;</a:t>
            </a: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latin typeface="+mn-lt"/>
                <a:cs typeface="Times New Roman" pitchFamily="18" charset="0"/>
              </a:rPr>
              <a:t>Электронное обучение;</a:t>
            </a:r>
          </a:p>
          <a:p>
            <a:pPr indent="358775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Обучение по интегрированным образовательным  программам;</a:t>
            </a:r>
          </a:p>
          <a:p>
            <a:pPr indent="358775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latin typeface="+mn-lt"/>
                <a:cs typeface="Times New Roman" pitchFamily="18" charset="0"/>
              </a:rPr>
              <a:t>Экспериментальная и инновационная деятельность.</a:t>
            </a:r>
            <a:endParaRPr lang="ru-RU" sz="3000" b="1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528" y="116632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Новые формы реализации и освоения образовательных программ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0888"/>
            <a:ext cx="2483768" cy="21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305800" cy="551099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закон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вводит четкие определения часто употребляемых терминов и понятий: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«образование», «обучение», «уровень образования», «квалификация», «учебный план», «практика»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др.              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Изменился термин «образовательное учреждение» на термин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«образовательная                                                                     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организация».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4520"/>
            <a:ext cx="3791705" cy="28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2186</TotalTime>
  <Words>448</Words>
  <Application>Microsoft Office PowerPoint</Application>
  <PresentationFormat>Экран (4:3)</PresentationFormat>
  <Paragraphs>71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Апекс</vt:lpstr>
      <vt:lpstr>Поток</vt:lpstr>
      <vt:lpstr>2_Поток</vt:lpstr>
      <vt:lpstr>3_Поток</vt:lpstr>
      <vt:lpstr>4_Поток</vt:lpstr>
      <vt:lpstr>7_Поток</vt:lpstr>
      <vt:lpstr>15_Поток</vt:lpstr>
      <vt:lpstr>1_Шаблон3</vt:lpstr>
      <vt:lpstr>ФЕДЕРАЛЬНЫЙ ЗАКОН ОТ 29.12.2012 № 273-ФЗ «ОБ ОБРАЗОВАНИИ  В РОССИЙСКОЙ ФЕДЕРАЦИИ». ОСНОВНЫЕ ПОЛОЖЕНИЯ.   </vt:lpstr>
      <vt:lpstr>Федеральный закон Российской Федерации         от 29 декабря 2012 Г.         № 273-ФЗ  "Об образовании в Российской Федерации" </vt:lpstr>
      <vt:lpstr>          Вступление в силу  Федеральный закон №273 вступает в силу  1 сентября 2013 года. Исключение составляет ч. 6 ст. 108, вступившая в силу со дня официального опубликования закона.  Положения, касающиеся изменений в вопросах финансирования, вступают в силу с 1 января  2014 года.   Согласно части 5 статьи 108 Федерального закона «Об образовании в Российской Федерации» наименования и уставы образовательных учреждений  подлежат приведению в соответствие с указанным законом не позднее  1 января 2016 года. </vt:lpstr>
      <vt:lpstr>Презентация PowerPoint</vt:lpstr>
      <vt:lpstr>Основные задачи нового закона об образовании:</vt:lpstr>
      <vt:lpstr>Презентация PowerPoint</vt:lpstr>
      <vt:lpstr>Презентация PowerPoint</vt:lpstr>
      <vt:lpstr>Презентация PowerPoint</vt:lpstr>
      <vt:lpstr>Новый закон  вводит четкие определения часто употребляемых терминов и понятий: «образование», «обучение», «уровень образования», «квалификация», «учебный план», «практика» и др.                    Изменился термин «образовательное учреждение» на термин «образовательная                                                                                                                       организация».   </vt:lpstr>
      <vt:lpstr>Образовательная организация   Образовательная организация – некоммерческая организация, осуществляющая на основании лицензии образовательную деятельность в качестве основного вида деятельности, т. е. требование о некоммерческом характере организации, а также о том, что образование должно быть основной целью ее деятельности – сохранено.       </vt:lpstr>
      <vt:lpstr>     Вместе с тем, далеко не любую образовательную деятельность разрешено вести организациям, осуществляющим обучение – отдельным видам организаций разрешено реализовывать вполне конкретные программы. Так, коммерческие структуры ограничены профессиональным обучением и дополнительным образованием, а также дошкольным, и не могут открыть, например, школу.  </vt:lpstr>
      <vt:lpstr>Федеральный закон «Об образовании в Российской Федерации» дает новые по сравнению с Законом РФ «Об образовании» определения понятий  «учащийся» и «обучающийся». </vt:lpstr>
      <vt:lpstr>Презентация PowerPoint</vt:lpstr>
      <vt:lpstr>  Права учащихся  Права учащихся в Федеральном  законе "Об образовании в Российской Федерации" существенно расширены и конкретизированы по сравнению с теми, которые были установлены Законом РФ "Об образовании". Более того, их перечень не является закрытым и может быть изменен нормативными правовыми актами РФ, а также локальными нормативными актами.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80</cp:revision>
  <dcterms:created xsi:type="dcterms:W3CDTF">2013-08-26T08:00:58Z</dcterms:created>
  <dcterms:modified xsi:type="dcterms:W3CDTF">2013-08-31T18:42:53Z</dcterms:modified>
</cp:coreProperties>
</file>