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66FF89-5375-4C75-94B7-F4A76BAD8A9D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3D5F33-ED79-4171-96A0-5995E538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50019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8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7772432" cy="421484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учителя как условие развития образовательных компетенций учащихся.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>
              <a:lnSpc>
                <a:spcPct val="11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 Щербакова</a:t>
            </a:r>
          </a:p>
          <a:p>
            <a:pPr algn="r">
              <a:lnSpc>
                <a:spcPct val="11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августа 2011 год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«Грибы – часть живой природы»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брошюры.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Написание вводной статьи.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Составить и написать правила для грибников.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Продумывание формы презентации проекта в заключительный день.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«Грибы – часть живой природы»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Съедобные грибы</a:t>
            </a:r>
          </a:p>
          <a:p>
            <a:pPr algn="ct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грибок 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Берёзы сынок.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его найдёт,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Всяк в лукошко кладёт.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solidFill>
                <a:srgbClr val="990AC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solidFill>
                <a:srgbClr val="990AC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b="1" dirty="0" smtClean="0">
              <a:solidFill>
                <a:srgbClr val="990AC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990AC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071678"/>
            <a:ext cx="4286280" cy="4286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гриб нарядный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Растёт с осиной рядом,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головку надет </a:t>
            </a:r>
            <a:endParaRPr lang="ru-RU" sz="1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Ярко-красный берет</a:t>
            </a:r>
            <a:r>
              <a:rPr lang="ru-RU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142984"/>
            <a:ext cx="4843312" cy="51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стою на гладкой толстой ножке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коричневой шляпкой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нежной бархатной прокладкой.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928933"/>
            <a:ext cx="4738720" cy="355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Рыжик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грибочек ярко-рыжий,</a:t>
            </a:r>
            <a:endParaRPr lang="ru-RU" sz="1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узнали. Это</a:t>
            </a:r>
            <a:r>
              <a:rPr lang="ru-RU" sz="1800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z="1800" dirty="0" smtClean="0">
              <a:latin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214554"/>
            <a:ext cx="5287149" cy="39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Маслята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Крепкий маленький грибок,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Маслянистый, как блинок.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285861"/>
            <a:ext cx="4000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Грибы - двойники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Отличия</a:t>
            </a:r>
          </a:p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Опята</a:t>
            </a:r>
            <a:r>
              <a:rPr lang="ru-RU" sz="22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Ложные опята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64318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14" descr="openok_lozhny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4696" y="2643182"/>
            <a:ext cx="3280824" cy="30718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Дождевик                                     Дождевик ложный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28868"/>
            <a:ext cx="33380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428868"/>
            <a:ext cx="3568279" cy="33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22860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«Грибы - часть живой природы»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259398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Вводная статья.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 грибника.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грибов.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Признаки отравления ядовитыми грибами.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Помощь при отравлении ядовитыми грибами.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грибов в природе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928802"/>
            <a:ext cx="2500330" cy="1921693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Метод проектов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совокупность приемов, действий учащихся в их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определенной последовательности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достижения поставленной задачи – решения определенной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значимой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учащихся и оформленной в виде некоего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конечного продукта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(Е.С.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понимание и применение учащимися знаний, умений и навыков, приобретенных при изучении различных предметов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(на интеграционной основе)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Ника\Рабочий стол\фото 1 классМ.В\DSC01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71942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615262" cy="611678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познавательных умений и навыков учащихся;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ориентироваться в информационном пространстве;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 конструировать свои знания;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интегрировать знания из различных областей наук;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критически мыслить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Помогает ученикам в поиске нужных      информационных источников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 является источником информации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Координирует весь процесс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Поощряет учеников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Поддерживает непрерывную обратную    связь для успешной работы учеников    над проектом.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учеников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7467600" cy="371477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Ставят цели и сами их реализуют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Учатся работать в группах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Соотносят свои цели с задачами других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Получают реальный продукт  коллективной работы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Проводят самооценку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Типология проектов: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 доминирующей деятельности (методу):</a:t>
            </a:r>
          </a:p>
          <a:p>
            <a:pPr lvl="1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практико-ориентированные,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исследовательские,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 охвату предметно-содержательной области:</a:t>
            </a:r>
          </a:p>
          <a:p>
            <a:pPr lvl="1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монопроект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(в рамках одной области знания),</a:t>
            </a:r>
          </a:p>
          <a:p>
            <a:pPr lvl="1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надпредметный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Типология проектов: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форме организации: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Парные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продолжительности проведения: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 (несколько занятий)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Среднесрочный (от недели до месяца)</a:t>
            </a: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 месяца до нескольких месяцев)</a:t>
            </a:r>
          </a:p>
          <a:p>
            <a:endParaRPr lang="ru-RU" dirty="0"/>
          </a:p>
        </p:txBody>
      </p:sp>
      <p:pic>
        <p:nvPicPr>
          <p:cNvPr id="5" name="Рисунок 4" descr="C:\Documents and Settings\Ника\Рабочий стол\фото 1 классМ.В\DSC01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787">
            <a:off x="6297659" y="1143579"/>
            <a:ext cx="1903444" cy="22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Наши проекты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«Окружающий  мир»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«Родословная»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«Родной город»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«Города России»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«Страны мира»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«Герб России»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«Сыны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планеты»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Ника\Рабочий стол\фото 1 классМ.В\SL73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421</TotalTime>
  <Words>353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Муниципальное образовательное учреждение «Средняя общеобразовательная школа № 8» </vt:lpstr>
      <vt:lpstr>Слайд 2</vt:lpstr>
      <vt:lpstr>Слайд 3</vt:lpstr>
      <vt:lpstr>Слайд 4</vt:lpstr>
      <vt:lpstr>Деятельность учителя </vt:lpstr>
      <vt:lpstr>Деятельность учеников </vt:lpstr>
      <vt:lpstr>Типология проектов: </vt:lpstr>
      <vt:lpstr>Типология проектов: </vt:lpstr>
      <vt:lpstr>Наши проекты  «Окружающий  мир» 2 класс</vt:lpstr>
      <vt:lpstr>Проект  «Грибы – часть живой природы»</vt:lpstr>
      <vt:lpstr>Проект  «Грибы – часть живой природы»</vt:lpstr>
      <vt:lpstr>Подосиновик </vt:lpstr>
      <vt:lpstr>Белый гриб</vt:lpstr>
      <vt:lpstr>Рыжик</vt:lpstr>
      <vt:lpstr>Маслята </vt:lpstr>
      <vt:lpstr>Грибы - двойники</vt:lpstr>
      <vt:lpstr>отличия</vt:lpstr>
      <vt:lpstr>Проект   «Грибы - часть живой природы»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</dc:creator>
  <cp:lastModifiedBy>Ника</cp:lastModifiedBy>
  <cp:revision>48</cp:revision>
  <dcterms:created xsi:type="dcterms:W3CDTF">2011-08-21T12:10:25Z</dcterms:created>
  <dcterms:modified xsi:type="dcterms:W3CDTF">2011-09-28T13:48:18Z</dcterms:modified>
</cp:coreProperties>
</file>