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706" name="Рисунок 3" descr="ф1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708" name="TextBox 3"/>
          <p:cNvSpPr txBox="1">
            <a:spLocks noChangeArrowheads="1"/>
          </p:cNvSpPr>
          <p:nvPr/>
        </p:nvSpPr>
        <p:spPr bwMode="auto">
          <a:xfrm>
            <a:off x="6715125" y="428625"/>
            <a:ext cx="2000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b="1">
                <a:latin typeface="Times New Roman" pitchFamily="18" charset="0"/>
                <a:cs typeface="Times New Roman" pitchFamily="18" charset="0"/>
              </a:rPr>
              <a:t>Игры для чтения</a:t>
            </a:r>
          </a:p>
        </p:txBody>
      </p:sp>
      <p:sp>
        <p:nvSpPr>
          <p:cNvPr id="328709" name="TextBox 6"/>
          <p:cNvSpPr txBox="1">
            <a:spLocks noChangeArrowheads="1"/>
          </p:cNvSpPr>
          <p:nvPr/>
        </p:nvSpPr>
        <p:spPr bwMode="auto">
          <a:xfrm>
            <a:off x="2071688" y="1285875"/>
            <a:ext cx="5318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6000" b="1">
                <a:latin typeface="Times New Roman" pitchFamily="18" charset="0"/>
                <a:cs typeface="Times New Roman" pitchFamily="18" charset="0"/>
              </a:rPr>
              <a:t>Найди ошибку</a:t>
            </a:r>
          </a:p>
        </p:txBody>
      </p:sp>
      <p:pic>
        <p:nvPicPr>
          <p:cNvPr id="328710" name="Рисунок 1" descr="служанка ошибка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357438"/>
            <a:ext cx="4929187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Горизонтальный свиток 8"/>
          <p:cNvSpPr/>
          <p:nvPr/>
        </p:nvSpPr>
        <p:spPr>
          <a:xfrm>
            <a:off x="3071813" y="2428875"/>
            <a:ext cx="4857750" cy="2928938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Служанка Ошибка предлагает по три написания одного слова. Дети читают слова и ищут правильное написание слова, «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кликают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на нём. Правильно написанное слово увеличивается в размерах, а неверно написанное слово становится прозрачным.</a:t>
            </a:r>
          </a:p>
        </p:txBody>
      </p:sp>
      <p:sp>
        <p:nvSpPr>
          <p:cNvPr id="10" name="Овал 9"/>
          <p:cNvSpPr/>
          <p:nvPr/>
        </p:nvSpPr>
        <p:spPr>
          <a:xfrm>
            <a:off x="285750" y="6286500"/>
            <a:ext cx="2143125" cy="357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справка</a:t>
            </a:r>
          </a:p>
        </p:txBody>
      </p:sp>
      <p:sp>
        <p:nvSpPr>
          <p:cNvPr id="11" name="Управляющая кнопка: домой 10">
            <a:hlinkClick r:id="" action="ppaction://hlinkshowjump?jump=firstslide" highlightClick="1"/>
            <a:hlinkHover r:id="rId4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22" name="Рисунок 1" descr="служанка ошибка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8"/>
            <a:ext cx="9109075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23" name="Рисунок 2" descr="стол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643188"/>
            <a:ext cx="4786312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5429250" y="1285875"/>
            <a:ext cx="1312863" cy="1566863"/>
            <a:chOff x="5429256" y="1285860"/>
            <a:chExt cx="1312347" cy="1566518"/>
          </a:xfrm>
        </p:grpSpPr>
        <p:pic>
          <p:nvPicPr>
            <p:cNvPr id="337932" name="Рисунок 4" descr="ябл2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2132" y="1714488"/>
              <a:ext cx="1071556" cy="1137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7933" name="TextBox 8"/>
            <p:cNvSpPr txBox="1">
              <a:spLocks noChangeArrowheads="1"/>
            </p:cNvSpPr>
            <p:nvPr/>
          </p:nvSpPr>
          <p:spPr bwMode="auto">
            <a:xfrm>
              <a:off x="5429256" y="1285860"/>
              <a:ext cx="131234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яблако</a:t>
              </a:r>
            </a:p>
          </p:txBody>
        </p:sp>
      </p:grpSp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6929438" y="1214438"/>
            <a:ext cx="1312862" cy="1709737"/>
            <a:chOff x="6929454" y="1214422"/>
            <a:chExt cx="1312347" cy="1709394"/>
          </a:xfrm>
        </p:grpSpPr>
        <p:pic>
          <p:nvPicPr>
            <p:cNvPr id="337930" name="Рисунок 5" descr="ябл2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0892" y="1785926"/>
              <a:ext cx="1071556" cy="1137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7931" name="TextBox 8"/>
            <p:cNvSpPr txBox="1">
              <a:spLocks noChangeArrowheads="1"/>
            </p:cNvSpPr>
            <p:nvPr/>
          </p:nvSpPr>
          <p:spPr bwMode="auto">
            <a:xfrm>
              <a:off x="6929454" y="1214422"/>
              <a:ext cx="131234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яблоко</a:t>
              </a:r>
            </a:p>
          </p:txBody>
        </p:sp>
      </p:grpSp>
      <p:grpSp>
        <p:nvGrpSpPr>
          <p:cNvPr id="4" name="Группа 11"/>
          <p:cNvGrpSpPr>
            <a:grpSpLocks/>
          </p:cNvGrpSpPr>
          <p:nvPr/>
        </p:nvGrpSpPr>
        <p:grpSpPr bwMode="auto">
          <a:xfrm>
            <a:off x="3714750" y="1285875"/>
            <a:ext cx="1492250" cy="1566863"/>
            <a:chOff x="3714744" y="1285860"/>
            <a:chExt cx="1491883" cy="1566518"/>
          </a:xfrm>
        </p:grpSpPr>
        <p:pic>
          <p:nvPicPr>
            <p:cNvPr id="337928" name="Рисунок 3" descr="ябл2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0496" y="1714488"/>
              <a:ext cx="1071556" cy="1137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7929" name="TextBox 8"/>
            <p:cNvSpPr txBox="1">
              <a:spLocks noChangeArrowheads="1"/>
            </p:cNvSpPr>
            <p:nvPr/>
          </p:nvSpPr>
          <p:spPr bwMode="auto">
            <a:xfrm>
              <a:off x="3714744" y="1285860"/>
              <a:ext cx="149188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яаблоко</a:t>
              </a:r>
            </a:p>
          </p:txBody>
        </p:sp>
      </p:grpSp>
      <p:sp>
        <p:nvSpPr>
          <p:cNvPr id="13" name="Управляющая кнопка: домой 12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946" name="Рисунок 1" descr="служанка ошибка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8"/>
            <a:ext cx="9109075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947" name="Рисунок 2" descr="стол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643188"/>
            <a:ext cx="485775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5500688" y="1357313"/>
            <a:ext cx="1285875" cy="1879600"/>
            <a:chOff x="5500694" y="1357298"/>
            <a:chExt cx="1286058" cy="1879614"/>
          </a:xfrm>
        </p:grpSpPr>
        <p:pic>
          <p:nvPicPr>
            <p:cNvPr id="338956" name="Рисунок 4" descr="клубок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0694" y="1857364"/>
              <a:ext cx="1077702" cy="1379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957" name="TextBox 8"/>
            <p:cNvSpPr txBox="1">
              <a:spLocks noChangeArrowheads="1"/>
            </p:cNvSpPr>
            <p:nvPr/>
          </p:nvSpPr>
          <p:spPr bwMode="auto">
            <a:xfrm>
              <a:off x="5500694" y="1357298"/>
              <a:ext cx="128605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клубог</a:t>
              </a:r>
            </a:p>
          </p:txBody>
        </p:sp>
      </p:grpSp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7215188" y="1285875"/>
            <a:ext cx="1154112" cy="1951038"/>
            <a:chOff x="7215206" y="1285860"/>
            <a:chExt cx="1154547" cy="1951052"/>
          </a:xfrm>
        </p:grpSpPr>
        <p:pic>
          <p:nvPicPr>
            <p:cNvPr id="338954" name="Рисунок 5" descr="клубок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5206" y="1857364"/>
              <a:ext cx="1077702" cy="1379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955" name="TextBox 8"/>
            <p:cNvSpPr txBox="1">
              <a:spLocks noChangeArrowheads="1"/>
            </p:cNvSpPr>
            <p:nvPr/>
          </p:nvSpPr>
          <p:spPr bwMode="auto">
            <a:xfrm>
              <a:off x="7215206" y="1285860"/>
              <a:ext cx="115454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клубк</a:t>
              </a:r>
            </a:p>
          </p:txBody>
        </p:sp>
      </p:grpSp>
      <p:grpSp>
        <p:nvGrpSpPr>
          <p:cNvPr id="4" name="Группа 12"/>
          <p:cNvGrpSpPr>
            <a:grpSpLocks/>
          </p:cNvGrpSpPr>
          <p:nvPr/>
        </p:nvGrpSpPr>
        <p:grpSpPr bwMode="auto">
          <a:xfrm>
            <a:off x="3929063" y="1357313"/>
            <a:ext cx="1328737" cy="1951037"/>
            <a:chOff x="3929058" y="1357298"/>
            <a:chExt cx="1329338" cy="1951052"/>
          </a:xfrm>
        </p:grpSpPr>
        <p:pic>
          <p:nvPicPr>
            <p:cNvPr id="338952" name="Рисунок 3" descr="клубок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9058" y="1928802"/>
              <a:ext cx="1077702" cy="1379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953" name="TextBox 8"/>
            <p:cNvSpPr txBox="1">
              <a:spLocks noChangeArrowheads="1"/>
            </p:cNvSpPr>
            <p:nvPr/>
          </p:nvSpPr>
          <p:spPr bwMode="auto">
            <a:xfrm>
              <a:off x="3929058" y="1357298"/>
              <a:ext cx="13293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клубок</a:t>
              </a:r>
            </a:p>
          </p:txBody>
        </p:sp>
      </p:grpSp>
      <p:sp>
        <p:nvSpPr>
          <p:cNvPr id="13" name="Управляющая кнопка: домой 12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970" name="Рисунок 1" descr="служанка ошибка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8"/>
            <a:ext cx="9109075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9971" name="Рисунок 2" descr="стол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643188"/>
            <a:ext cx="4929187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5489575" y="1714500"/>
            <a:ext cx="1352550" cy="1300163"/>
            <a:chOff x="5489749" y="1714488"/>
            <a:chExt cx="1352542" cy="1299794"/>
          </a:xfrm>
        </p:grpSpPr>
        <p:pic>
          <p:nvPicPr>
            <p:cNvPr id="339980" name="Рисунок 4" descr="ключ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341869">
              <a:off x="5861440" y="2033431"/>
              <a:ext cx="609160" cy="1352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9981" name="TextBox 8"/>
            <p:cNvSpPr txBox="1">
              <a:spLocks noChangeArrowheads="1"/>
            </p:cNvSpPr>
            <p:nvPr/>
          </p:nvSpPr>
          <p:spPr bwMode="auto">
            <a:xfrm>
              <a:off x="5786446" y="1714488"/>
              <a:ext cx="97494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клуч</a:t>
              </a:r>
            </a:p>
          </p:txBody>
        </p:sp>
      </p:grp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7061200" y="1643063"/>
            <a:ext cx="1352550" cy="1371600"/>
            <a:chOff x="7061386" y="1643050"/>
            <a:chExt cx="1352542" cy="1371233"/>
          </a:xfrm>
        </p:grpSpPr>
        <p:pic>
          <p:nvPicPr>
            <p:cNvPr id="339978" name="Рисунок 5" descr="ключ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341869">
              <a:off x="7433077" y="2033432"/>
              <a:ext cx="609160" cy="1352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9979" name="TextBox 8"/>
            <p:cNvSpPr txBox="1">
              <a:spLocks noChangeArrowheads="1"/>
            </p:cNvSpPr>
            <p:nvPr/>
          </p:nvSpPr>
          <p:spPr bwMode="auto">
            <a:xfrm>
              <a:off x="7286644" y="1643050"/>
              <a:ext cx="105586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ключ</a:t>
              </a:r>
            </a:p>
          </p:txBody>
        </p:sp>
      </p:grp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3989388" y="1714500"/>
            <a:ext cx="1398587" cy="1371600"/>
            <a:chOff x="3989551" y="1714488"/>
            <a:chExt cx="1398842" cy="1371233"/>
          </a:xfrm>
        </p:grpSpPr>
        <p:pic>
          <p:nvPicPr>
            <p:cNvPr id="339976" name="Рисунок 3" descr="ключ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341869">
              <a:off x="4361242" y="2104870"/>
              <a:ext cx="609160" cy="1352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9977" name="TextBox 8"/>
            <p:cNvSpPr txBox="1">
              <a:spLocks noChangeArrowheads="1"/>
            </p:cNvSpPr>
            <p:nvPr/>
          </p:nvSpPr>
          <p:spPr bwMode="auto">
            <a:xfrm>
              <a:off x="4143372" y="1714488"/>
              <a:ext cx="124502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ключь</a:t>
              </a:r>
            </a:p>
          </p:txBody>
        </p:sp>
      </p:grpSp>
      <p:sp>
        <p:nvSpPr>
          <p:cNvPr id="13" name="Управляющая кнопка: домой 12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0994" name="Рисунок 1" descr="служанка ошибка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8"/>
            <a:ext cx="9109075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0995" name="Рисунок 2" descr="стол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643188"/>
            <a:ext cx="485775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5572125" y="642938"/>
            <a:ext cx="928688" cy="2325687"/>
            <a:chOff x="5572132" y="642918"/>
            <a:chExt cx="928694" cy="2325482"/>
          </a:xfrm>
        </p:grpSpPr>
        <p:pic>
          <p:nvPicPr>
            <p:cNvPr id="341004" name="Рисунок 4" descr="луки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2132" y="1142984"/>
              <a:ext cx="928694" cy="1825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1005" name="TextBox 8"/>
            <p:cNvSpPr txBox="1">
              <a:spLocks noChangeArrowheads="1"/>
            </p:cNvSpPr>
            <p:nvPr/>
          </p:nvSpPr>
          <p:spPr bwMode="auto">
            <a:xfrm>
              <a:off x="5715008" y="642918"/>
              <a:ext cx="77296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лук</a:t>
              </a:r>
            </a:p>
          </p:txBody>
        </p:sp>
      </p:grpSp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4143375" y="714375"/>
            <a:ext cx="928688" cy="2325688"/>
            <a:chOff x="4143372" y="714356"/>
            <a:chExt cx="928694" cy="2325482"/>
          </a:xfrm>
        </p:grpSpPr>
        <p:pic>
          <p:nvPicPr>
            <p:cNvPr id="341002" name="Рисунок 3" descr="луки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2" y="1214422"/>
              <a:ext cx="928694" cy="1825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1003" name="TextBox 8"/>
            <p:cNvSpPr txBox="1">
              <a:spLocks noChangeArrowheads="1"/>
            </p:cNvSpPr>
            <p:nvPr/>
          </p:nvSpPr>
          <p:spPr bwMode="auto">
            <a:xfrm>
              <a:off x="4214810" y="714356"/>
              <a:ext cx="72968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луг</a:t>
              </a:r>
            </a:p>
          </p:txBody>
        </p:sp>
      </p:grpSp>
      <p:grpSp>
        <p:nvGrpSpPr>
          <p:cNvPr id="4" name="Группа 11"/>
          <p:cNvGrpSpPr>
            <a:grpSpLocks/>
          </p:cNvGrpSpPr>
          <p:nvPr/>
        </p:nvGrpSpPr>
        <p:grpSpPr bwMode="auto">
          <a:xfrm>
            <a:off x="7286625" y="571500"/>
            <a:ext cx="938213" cy="2397125"/>
            <a:chOff x="7286644" y="571480"/>
            <a:chExt cx="938983" cy="2396920"/>
          </a:xfrm>
        </p:grpSpPr>
        <p:pic>
          <p:nvPicPr>
            <p:cNvPr id="341000" name="Рисунок 5" descr="луки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6644" y="1142984"/>
              <a:ext cx="928694" cy="1825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1001" name="TextBox 8"/>
            <p:cNvSpPr txBox="1">
              <a:spLocks noChangeArrowheads="1"/>
            </p:cNvSpPr>
            <p:nvPr/>
          </p:nvSpPr>
          <p:spPr bwMode="auto">
            <a:xfrm>
              <a:off x="7358082" y="571480"/>
              <a:ext cx="8675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люк</a:t>
              </a:r>
            </a:p>
          </p:txBody>
        </p:sp>
      </p:grpSp>
      <p:sp>
        <p:nvSpPr>
          <p:cNvPr id="13" name="Управляющая кнопка: домой 12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018" name="Рисунок 1" descr="служанка ошибка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8"/>
            <a:ext cx="9109075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2019" name="Рисунок 2" descr="стол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643188"/>
            <a:ext cx="485775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5500688" y="1143000"/>
            <a:ext cx="987425" cy="1776413"/>
            <a:chOff x="5500694" y="1142984"/>
            <a:chExt cx="986990" cy="1776411"/>
          </a:xfrm>
        </p:grpSpPr>
        <p:pic>
          <p:nvPicPr>
            <p:cNvPr id="342028" name="Рисунок 4" descr="яйцо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2132" y="1643050"/>
              <a:ext cx="915552" cy="1276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2029" name="TextBox 8"/>
            <p:cNvSpPr txBox="1">
              <a:spLocks noChangeArrowheads="1"/>
            </p:cNvSpPr>
            <p:nvPr/>
          </p:nvSpPr>
          <p:spPr bwMode="auto">
            <a:xfrm>
              <a:off x="5500694" y="1142984"/>
              <a:ext cx="97174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яицо</a:t>
              </a:r>
            </a:p>
          </p:txBody>
        </p:sp>
      </p:grpSp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7358063" y="1071563"/>
            <a:ext cx="1150937" cy="1847850"/>
            <a:chOff x="7358082" y="1071546"/>
            <a:chExt cx="1151277" cy="1847849"/>
          </a:xfrm>
        </p:grpSpPr>
        <p:pic>
          <p:nvPicPr>
            <p:cNvPr id="342026" name="Рисунок 5" descr="яйцо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8082" y="1643050"/>
              <a:ext cx="915552" cy="1276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2027" name="TextBox 8"/>
            <p:cNvSpPr txBox="1">
              <a:spLocks noChangeArrowheads="1"/>
            </p:cNvSpPr>
            <p:nvPr/>
          </p:nvSpPr>
          <p:spPr bwMode="auto">
            <a:xfrm>
              <a:off x="7358082" y="1071546"/>
              <a:ext cx="115127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яайцо</a:t>
              </a:r>
            </a:p>
          </p:txBody>
        </p:sp>
      </p:grpSp>
      <p:grpSp>
        <p:nvGrpSpPr>
          <p:cNvPr id="4" name="Группа 11"/>
          <p:cNvGrpSpPr>
            <a:grpSpLocks/>
          </p:cNvGrpSpPr>
          <p:nvPr/>
        </p:nvGrpSpPr>
        <p:grpSpPr bwMode="auto">
          <a:xfrm>
            <a:off x="3857625" y="1285875"/>
            <a:ext cx="987425" cy="1776413"/>
            <a:chOff x="3857620" y="1285860"/>
            <a:chExt cx="986991" cy="1776411"/>
          </a:xfrm>
        </p:grpSpPr>
        <p:pic>
          <p:nvPicPr>
            <p:cNvPr id="342024" name="Рисунок 3" descr="яйцо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9059" y="1785926"/>
              <a:ext cx="915552" cy="1276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2025" name="TextBox 8"/>
            <p:cNvSpPr txBox="1">
              <a:spLocks noChangeArrowheads="1"/>
            </p:cNvSpPr>
            <p:nvPr/>
          </p:nvSpPr>
          <p:spPr bwMode="auto">
            <a:xfrm>
              <a:off x="3857620" y="1285860"/>
              <a:ext cx="97174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яйцо</a:t>
              </a:r>
            </a:p>
          </p:txBody>
        </p:sp>
      </p:grpSp>
      <p:sp>
        <p:nvSpPr>
          <p:cNvPr id="13" name="Управляющая кнопка: домой 12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042" name="Рисунок 1" descr="служанка ошибка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8"/>
            <a:ext cx="9109075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3043" name="Рисунок 2" descr="стол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643188"/>
            <a:ext cx="4929187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5572125" y="1071563"/>
            <a:ext cx="1289050" cy="1819275"/>
            <a:chOff x="5572132" y="1071546"/>
            <a:chExt cx="1289308" cy="1819272"/>
          </a:xfrm>
        </p:grpSpPr>
        <p:pic>
          <p:nvPicPr>
            <p:cNvPr id="343052" name="Рисунок 4" descr="арбуз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3570" y="1643050"/>
              <a:ext cx="1217870" cy="1247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3053" name="TextBox 8"/>
            <p:cNvSpPr txBox="1">
              <a:spLocks noChangeArrowheads="1"/>
            </p:cNvSpPr>
            <p:nvPr/>
          </p:nvSpPr>
          <p:spPr bwMode="auto">
            <a:xfrm>
              <a:off x="5572132" y="1071546"/>
              <a:ext cx="105766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арбус</a:t>
              </a:r>
            </a:p>
          </p:txBody>
        </p:sp>
      </p:grpSp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3929063" y="1143000"/>
            <a:ext cx="1217612" cy="1747838"/>
            <a:chOff x="3929058" y="1142984"/>
            <a:chExt cx="1217870" cy="1747834"/>
          </a:xfrm>
        </p:grpSpPr>
        <p:pic>
          <p:nvPicPr>
            <p:cNvPr id="343050" name="Рисунок 3" descr="арбуз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9058" y="1643050"/>
              <a:ext cx="1217870" cy="1247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3051" name="TextBox 8"/>
            <p:cNvSpPr txBox="1">
              <a:spLocks noChangeArrowheads="1"/>
            </p:cNvSpPr>
            <p:nvPr/>
          </p:nvSpPr>
          <p:spPr bwMode="auto">
            <a:xfrm>
              <a:off x="3929058" y="1142984"/>
              <a:ext cx="10542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орбуз</a:t>
              </a:r>
            </a:p>
          </p:txBody>
        </p:sp>
      </p:grpSp>
      <p:grpSp>
        <p:nvGrpSpPr>
          <p:cNvPr id="4" name="Группа 11"/>
          <p:cNvGrpSpPr>
            <a:grpSpLocks/>
          </p:cNvGrpSpPr>
          <p:nvPr/>
        </p:nvGrpSpPr>
        <p:grpSpPr bwMode="auto">
          <a:xfrm>
            <a:off x="7143750" y="1071563"/>
            <a:ext cx="1217613" cy="1819275"/>
            <a:chOff x="7143768" y="1071546"/>
            <a:chExt cx="1217870" cy="1819272"/>
          </a:xfrm>
        </p:grpSpPr>
        <p:pic>
          <p:nvPicPr>
            <p:cNvPr id="343048" name="Рисунок 5" descr="арбуз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3768" y="1643050"/>
              <a:ext cx="1217870" cy="1247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3049" name="TextBox 8"/>
            <p:cNvSpPr txBox="1">
              <a:spLocks noChangeArrowheads="1"/>
            </p:cNvSpPr>
            <p:nvPr/>
          </p:nvSpPr>
          <p:spPr bwMode="auto">
            <a:xfrm>
              <a:off x="7143768" y="1071546"/>
              <a:ext cx="10542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арбуз</a:t>
              </a:r>
            </a:p>
          </p:txBody>
        </p:sp>
      </p:grpSp>
      <p:sp>
        <p:nvSpPr>
          <p:cNvPr id="13" name="Управляющая кнопка: домой 12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066" name="Рисунок 1" descr="служанка ошибка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8"/>
            <a:ext cx="9109075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4067" name="Рисунок 2" descr="стол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643188"/>
            <a:ext cx="485775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5500688" y="1785938"/>
            <a:ext cx="1539875" cy="1185862"/>
            <a:chOff x="5500694" y="1785926"/>
            <a:chExt cx="1540422" cy="1185456"/>
          </a:xfrm>
        </p:grpSpPr>
        <p:pic>
          <p:nvPicPr>
            <p:cNvPr id="344076" name="Рисунок 4" descr="конфета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190471">
              <a:off x="5588067" y="2213536"/>
              <a:ext cx="1389391" cy="757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4077" name="TextBox 8"/>
            <p:cNvSpPr txBox="1">
              <a:spLocks noChangeArrowheads="1"/>
            </p:cNvSpPr>
            <p:nvPr/>
          </p:nvSpPr>
          <p:spPr bwMode="auto">
            <a:xfrm>
              <a:off x="5500694" y="1785926"/>
              <a:ext cx="154042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конфета</a:t>
              </a:r>
            </a:p>
          </p:txBody>
        </p:sp>
      </p:grpSp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3929063" y="1857375"/>
            <a:ext cx="1589087" cy="1185863"/>
            <a:chOff x="3929058" y="1785926"/>
            <a:chExt cx="1588512" cy="1185454"/>
          </a:xfrm>
        </p:grpSpPr>
        <p:pic>
          <p:nvPicPr>
            <p:cNvPr id="344074" name="Рисунок 3" descr="конфета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190471">
              <a:off x="4016431" y="2213534"/>
              <a:ext cx="1389391" cy="757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4075" name="TextBox 8"/>
            <p:cNvSpPr txBox="1">
              <a:spLocks noChangeArrowheads="1"/>
            </p:cNvSpPr>
            <p:nvPr/>
          </p:nvSpPr>
          <p:spPr bwMode="auto">
            <a:xfrm>
              <a:off x="3929058" y="1785926"/>
              <a:ext cx="158851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конфита</a:t>
              </a:r>
            </a:p>
          </p:txBody>
        </p:sp>
      </p:grpSp>
      <p:grpSp>
        <p:nvGrpSpPr>
          <p:cNvPr id="4" name="Группа 11"/>
          <p:cNvGrpSpPr>
            <a:grpSpLocks/>
          </p:cNvGrpSpPr>
          <p:nvPr/>
        </p:nvGrpSpPr>
        <p:grpSpPr bwMode="auto">
          <a:xfrm>
            <a:off x="7016750" y="1643063"/>
            <a:ext cx="1666875" cy="1328737"/>
            <a:chOff x="7016827" y="1643050"/>
            <a:chExt cx="1666658" cy="1328332"/>
          </a:xfrm>
        </p:grpSpPr>
        <p:pic>
          <p:nvPicPr>
            <p:cNvPr id="344072" name="Рисунок 5" descr="конфета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190471">
              <a:off x="7016827" y="2213536"/>
              <a:ext cx="1389391" cy="757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4073" name="TextBox 8"/>
            <p:cNvSpPr txBox="1">
              <a:spLocks noChangeArrowheads="1"/>
            </p:cNvSpPr>
            <p:nvPr/>
          </p:nvSpPr>
          <p:spPr bwMode="auto">
            <a:xfrm>
              <a:off x="7143768" y="1643050"/>
              <a:ext cx="153971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канфета</a:t>
              </a:r>
            </a:p>
          </p:txBody>
        </p:sp>
      </p:grpSp>
      <p:sp>
        <p:nvSpPr>
          <p:cNvPr id="13" name="Управляющая кнопка: домой 12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5090" name="Рисунок 1" descr="служанка ошибка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8"/>
            <a:ext cx="9109075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5091" name="Рисунок 2" descr="стол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643188"/>
            <a:ext cx="47148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4000500" y="1857375"/>
            <a:ext cx="1090613" cy="1436688"/>
            <a:chOff x="4000496" y="1857364"/>
            <a:chExt cx="1090427" cy="1437101"/>
          </a:xfrm>
        </p:grpSpPr>
        <p:pic>
          <p:nvPicPr>
            <p:cNvPr id="345100" name="Рисунок 3" descr="кость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7FFFF"/>
                </a:clrFrom>
                <a:clrTo>
                  <a:srgbClr val="F7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609631">
              <a:off x="4143372" y="2285992"/>
              <a:ext cx="938211" cy="1008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5101" name="TextBox 8"/>
            <p:cNvSpPr txBox="1">
              <a:spLocks noChangeArrowheads="1"/>
            </p:cNvSpPr>
            <p:nvPr/>
          </p:nvSpPr>
          <p:spPr bwMode="auto">
            <a:xfrm>
              <a:off x="4000496" y="1857364"/>
              <a:ext cx="109042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кость</a:t>
              </a:r>
            </a:p>
          </p:txBody>
        </p:sp>
      </p:grpSp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5429250" y="1785938"/>
            <a:ext cx="1187450" cy="1450975"/>
            <a:chOff x="5429256" y="1785926"/>
            <a:chExt cx="1186722" cy="1451663"/>
          </a:xfrm>
        </p:grpSpPr>
        <p:sp>
          <p:nvSpPr>
            <p:cNvPr id="345098" name="TextBox 8"/>
            <p:cNvSpPr txBox="1">
              <a:spLocks noChangeArrowheads="1"/>
            </p:cNvSpPr>
            <p:nvPr/>
          </p:nvSpPr>
          <p:spPr bwMode="auto">
            <a:xfrm>
              <a:off x="5429256" y="1785926"/>
              <a:ext cx="90127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кост</a:t>
              </a:r>
            </a:p>
          </p:txBody>
        </p:sp>
        <p:pic>
          <p:nvPicPr>
            <p:cNvPr id="345099" name="Рисунок 7" descr="кость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7FFFF"/>
                </a:clrFrom>
                <a:clrTo>
                  <a:srgbClr val="F7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609631">
              <a:off x="5677767" y="2229116"/>
              <a:ext cx="938211" cy="1008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6929438" y="1785938"/>
            <a:ext cx="1044575" cy="1379537"/>
            <a:chOff x="6929454" y="1785926"/>
            <a:chExt cx="1043846" cy="1380224"/>
          </a:xfrm>
        </p:grpSpPr>
        <p:sp>
          <p:nvSpPr>
            <p:cNvPr id="345096" name="TextBox 8"/>
            <p:cNvSpPr txBox="1">
              <a:spLocks noChangeArrowheads="1"/>
            </p:cNvSpPr>
            <p:nvPr/>
          </p:nvSpPr>
          <p:spPr bwMode="auto">
            <a:xfrm>
              <a:off x="6929454" y="1785926"/>
              <a:ext cx="91409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кось</a:t>
              </a:r>
            </a:p>
          </p:txBody>
        </p:sp>
        <p:pic>
          <p:nvPicPr>
            <p:cNvPr id="345097" name="Рисунок 8" descr="кость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7FFFF"/>
                </a:clrFrom>
                <a:clrTo>
                  <a:srgbClr val="F7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609631">
              <a:off x="7035089" y="2157677"/>
              <a:ext cx="938211" cy="1008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Управляющая кнопка: домой 12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730" name="Рисунок 1" descr="служанка ошибка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28625"/>
            <a:ext cx="9109075" cy="607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731" name="Рисунок 2" descr="стол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643188"/>
            <a:ext cx="386715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3786188" y="928688"/>
            <a:ext cx="1263650" cy="1862137"/>
            <a:chOff x="3786188" y="928688"/>
            <a:chExt cx="1263650" cy="1862137"/>
          </a:xfrm>
        </p:grpSpPr>
        <p:sp>
          <p:nvSpPr>
            <p:cNvPr id="329740" name="TextBox 7"/>
            <p:cNvSpPr txBox="1">
              <a:spLocks noChangeArrowheads="1"/>
            </p:cNvSpPr>
            <p:nvPr/>
          </p:nvSpPr>
          <p:spPr bwMode="auto">
            <a:xfrm>
              <a:off x="3786188" y="928688"/>
              <a:ext cx="12636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чяшка</a:t>
              </a:r>
            </a:p>
          </p:txBody>
        </p:sp>
        <p:pic>
          <p:nvPicPr>
            <p:cNvPr id="329741" name="Рисунок 10" descr="чашка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9063" y="1857375"/>
              <a:ext cx="109855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5072063" y="1071563"/>
            <a:ext cx="1249362" cy="1719262"/>
            <a:chOff x="5072063" y="1071563"/>
            <a:chExt cx="1249362" cy="1719262"/>
          </a:xfrm>
        </p:grpSpPr>
        <p:sp>
          <p:nvSpPr>
            <p:cNvPr id="329738" name="TextBox 8"/>
            <p:cNvSpPr txBox="1">
              <a:spLocks noChangeArrowheads="1"/>
            </p:cNvSpPr>
            <p:nvPr/>
          </p:nvSpPr>
          <p:spPr bwMode="auto">
            <a:xfrm>
              <a:off x="5072063" y="1071563"/>
              <a:ext cx="12493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чашка</a:t>
              </a:r>
            </a:p>
          </p:txBody>
        </p:sp>
        <p:pic>
          <p:nvPicPr>
            <p:cNvPr id="329739" name="Рисунок 11" descr="чашка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4938" y="1857375"/>
              <a:ext cx="109855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Группа 11"/>
          <p:cNvGrpSpPr>
            <a:grpSpLocks/>
          </p:cNvGrpSpPr>
          <p:nvPr/>
        </p:nvGrpSpPr>
        <p:grpSpPr bwMode="auto">
          <a:xfrm>
            <a:off x="6500813" y="1000125"/>
            <a:ext cx="1169987" cy="1790700"/>
            <a:chOff x="6500813" y="1000125"/>
            <a:chExt cx="1169987" cy="1790700"/>
          </a:xfrm>
        </p:grpSpPr>
        <p:sp>
          <p:nvSpPr>
            <p:cNvPr id="329736" name="TextBox 9"/>
            <p:cNvSpPr txBox="1">
              <a:spLocks noChangeArrowheads="1"/>
            </p:cNvSpPr>
            <p:nvPr/>
          </p:nvSpPr>
          <p:spPr bwMode="auto">
            <a:xfrm>
              <a:off x="6500813" y="1000125"/>
              <a:ext cx="104933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чаша</a:t>
              </a:r>
            </a:p>
          </p:txBody>
        </p:sp>
        <p:pic>
          <p:nvPicPr>
            <p:cNvPr id="329737" name="Рисунок 12" descr="чашка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2250" y="1857375"/>
              <a:ext cx="109855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Управляющая кнопка: домой 12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754" name="Рисунок 1" descr="служанка ошибка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8"/>
            <a:ext cx="9109075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0755" name="Рисунок 2" descr="стол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643188"/>
            <a:ext cx="386715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3786188" y="928688"/>
            <a:ext cx="1116012" cy="1881187"/>
            <a:chOff x="3786188" y="928688"/>
            <a:chExt cx="1116012" cy="1881187"/>
          </a:xfrm>
        </p:grpSpPr>
        <p:sp>
          <p:nvSpPr>
            <p:cNvPr id="330764" name="TextBox 7"/>
            <p:cNvSpPr txBox="1">
              <a:spLocks noChangeArrowheads="1"/>
            </p:cNvSpPr>
            <p:nvPr/>
          </p:nvSpPr>
          <p:spPr bwMode="auto">
            <a:xfrm>
              <a:off x="3786188" y="928688"/>
              <a:ext cx="103028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грша</a:t>
              </a:r>
            </a:p>
          </p:txBody>
        </p:sp>
        <p:pic>
          <p:nvPicPr>
            <p:cNvPr id="330765" name="Рисунок 10" descr="груша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9063" y="1571625"/>
              <a:ext cx="973137" cy="1238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5072063" y="1071563"/>
            <a:ext cx="1187450" cy="1738312"/>
            <a:chOff x="5072063" y="1071563"/>
            <a:chExt cx="1187450" cy="1738312"/>
          </a:xfrm>
        </p:grpSpPr>
        <p:sp>
          <p:nvSpPr>
            <p:cNvPr id="330762" name="TextBox 8"/>
            <p:cNvSpPr txBox="1">
              <a:spLocks noChangeArrowheads="1"/>
            </p:cNvSpPr>
            <p:nvPr/>
          </p:nvSpPr>
          <p:spPr bwMode="auto">
            <a:xfrm>
              <a:off x="5072063" y="1071563"/>
              <a:ext cx="102552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груш</a:t>
              </a:r>
            </a:p>
          </p:txBody>
        </p:sp>
        <p:pic>
          <p:nvPicPr>
            <p:cNvPr id="330763" name="Рисунок 11" descr="груша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6375" y="1571625"/>
              <a:ext cx="973138" cy="1238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Группа 11"/>
          <p:cNvGrpSpPr>
            <a:grpSpLocks/>
          </p:cNvGrpSpPr>
          <p:nvPr/>
        </p:nvGrpSpPr>
        <p:grpSpPr bwMode="auto">
          <a:xfrm>
            <a:off x="6500813" y="1000125"/>
            <a:ext cx="1206500" cy="1809750"/>
            <a:chOff x="6500813" y="1000125"/>
            <a:chExt cx="1206500" cy="1809750"/>
          </a:xfrm>
        </p:grpSpPr>
        <p:sp>
          <p:nvSpPr>
            <p:cNvPr id="330760" name="TextBox 9"/>
            <p:cNvSpPr txBox="1">
              <a:spLocks noChangeArrowheads="1"/>
            </p:cNvSpPr>
            <p:nvPr/>
          </p:nvSpPr>
          <p:spPr bwMode="auto">
            <a:xfrm>
              <a:off x="6500813" y="1000125"/>
              <a:ext cx="12065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груша</a:t>
              </a:r>
            </a:p>
          </p:txBody>
        </p:sp>
        <p:pic>
          <p:nvPicPr>
            <p:cNvPr id="330761" name="Рисунок 12" descr="груша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3688" y="1571625"/>
              <a:ext cx="973137" cy="1238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Управляющая кнопка: домой 12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778" name="Рисунок 1" descr="служанка ошибка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8"/>
            <a:ext cx="9109075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1779" name="Рисунок 2" descr="стол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643188"/>
            <a:ext cx="386715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3786188" y="928688"/>
            <a:ext cx="1117600" cy="1862137"/>
            <a:chOff x="3786188" y="928688"/>
            <a:chExt cx="1117600" cy="1862137"/>
          </a:xfrm>
        </p:grpSpPr>
        <p:pic>
          <p:nvPicPr>
            <p:cNvPr id="331788" name="Рисунок 3" descr="стакан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9063" y="1500188"/>
              <a:ext cx="803275" cy="1290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1789" name="TextBox 7"/>
            <p:cNvSpPr txBox="1">
              <a:spLocks noChangeArrowheads="1"/>
            </p:cNvSpPr>
            <p:nvPr/>
          </p:nvSpPr>
          <p:spPr bwMode="auto">
            <a:xfrm>
              <a:off x="3786188" y="928688"/>
              <a:ext cx="11176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стакн</a:t>
              </a:r>
            </a:p>
          </p:txBody>
        </p:sp>
      </p:grpSp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5072063" y="1071563"/>
            <a:ext cx="1289050" cy="1862137"/>
            <a:chOff x="5072063" y="1071563"/>
            <a:chExt cx="1289050" cy="1862137"/>
          </a:xfrm>
        </p:grpSpPr>
        <p:pic>
          <p:nvPicPr>
            <p:cNvPr id="331786" name="Рисунок 5" descr="стакан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6375" y="1643063"/>
              <a:ext cx="803275" cy="1290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1787" name="TextBox 8"/>
            <p:cNvSpPr txBox="1">
              <a:spLocks noChangeArrowheads="1"/>
            </p:cNvSpPr>
            <p:nvPr/>
          </p:nvSpPr>
          <p:spPr bwMode="auto">
            <a:xfrm>
              <a:off x="5072063" y="1071563"/>
              <a:ext cx="12890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стакал</a:t>
              </a:r>
            </a:p>
          </p:txBody>
        </p:sp>
      </p:grpSp>
      <p:grpSp>
        <p:nvGrpSpPr>
          <p:cNvPr id="4" name="Группа 11"/>
          <p:cNvGrpSpPr>
            <a:grpSpLocks/>
          </p:cNvGrpSpPr>
          <p:nvPr/>
        </p:nvGrpSpPr>
        <p:grpSpPr bwMode="auto">
          <a:xfrm>
            <a:off x="6500813" y="1000125"/>
            <a:ext cx="1290637" cy="1933575"/>
            <a:chOff x="6500813" y="1000125"/>
            <a:chExt cx="1290637" cy="1933575"/>
          </a:xfrm>
        </p:grpSpPr>
        <p:pic>
          <p:nvPicPr>
            <p:cNvPr id="331784" name="Рисунок 6" descr="стакан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3688" y="1643063"/>
              <a:ext cx="803275" cy="1290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1785" name="TextBox 9"/>
            <p:cNvSpPr txBox="1">
              <a:spLocks noChangeArrowheads="1"/>
            </p:cNvSpPr>
            <p:nvPr/>
          </p:nvSpPr>
          <p:spPr bwMode="auto">
            <a:xfrm>
              <a:off x="6500813" y="1000125"/>
              <a:ext cx="129063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стакан</a:t>
              </a:r>
            </a:p>
          </p:txBody>
        </p:sp>
      </p:grpSp>
      <p:sp>
        <p:nvSpPr>
          <p:cNvPr id="13" name="Управляющая кнопка: домой 12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802" name="Рисунок 1" descr="служанка ошибка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8"/>
            <a:ext cx="9109075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2803" name="Рисунок 2" descr="стол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643188"/>
            <a:ext cx="485775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4143375" y="928688"/>
            <a:ext cx="1393825" cy="2003425"/>
            <a:chOff x="4143372" y="928670"/>
            <a:chExt cx="1393330" cy="2003711"/>
          </a:xfrm>
        </p:grpSpPr>
        <p:pic>
          <p:nvPicPr>
            <p:cNvPr id="332812" name="Рисунок 12" descr="чайник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248" y="1428736"/>
              <a:ext cx="1171568" cy="1503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2813" name="TextBox 8"/>
            <p:cNvSpPr txBox="1">
              <a:spLocks noChangeArrowheads="1"/>
            </p:cNvSpPr>
            <p:nvPr/>
          </p:nvSpPr>
          <p:spPr bwMode="auto">
            <a:xfrm>
              <a:off x="4143372" y="928670"/>
              <a:ext cx="139333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чайник</a:t>
              </a:r>
            </a:p>
          </p:txBody>
        </p:sp>
      </p:grpSp>
      <p:grpSp>
        <p:nvGrpSpPr>
          <p:cNvPr id="3" name="Группа 18"/>
          <p:cNvGrpSpPr>
            <a:grpSpLocks/>
          </p:cNvGrpSpPr>
          <p:nvPr/>
        </p:nvGrpSpPr>
        <p:grpSpPr bwMode="auto">
          <a:xfrm>
            <a:off x="7143750" y="928688"/>
            <a:ext cx="1493838" cy="2003425"/>
            <a:chOff x="7143768" y="928670"/>
            <a:chExt cx="1494320" cy="2003711"/>
          </a:xfrm>
        </p:grpSpPr>
        <p:pic>
          <p:nvPicPr>
            <p:cNvPr id="332810" name="Рисунок 14" descr="чайник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5206" y="1428736"/>
              <a:ext cx="1171568" cy="1503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2811" name="TextBox 8"/>
            <p:cNvSpPr txBox="1">
              <a:spLocks noChangeArrowheads="1"/>
            </p:cNvSpPr>
            <p:nvPr/>
          </p:nvSpPr>
          <p:spPr bwMode="auto">
            <a:xfrm>
              <a:off x="7143768" y="928670"/>
              <a:ext cx="149432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щайник</a:t>
              </a:r>
            </a:p>
          </p:txBody>
        </p:sp>
      </p:grpSp>
      <p:grpSp>
        <p:nvGrpSpPr>
          <p:cNvPr id="4" name="Группа 19"/>
          <p:cNvGrpSpPr>
            <a:grpSpLocks/>
          </p:cNvGrpSpPr>
          <p:nvPr/>
        </p:nvGrpSpPr>
        <p:grpSpPr bwMode="auto">
          <a:xfrm>
            <a:off x="5643563" y="928688"/>
            <a:ext cx="1408112" cy="2003425"/>
            <a:chOff x="5643570" y="928670"/>
            <a:chExt cx="1407758" cy="2003711"/>
          </a:xfrm>
        </p:grpSpPr>
        <p:pic>
          <p:nvPicPr>
            <p:cNvPr id="332808" name="Рисунок 13" descr="чайник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8" y="1428736"/>
              <a:ext cx="1171568" cy="1503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2809" name="TextBox 8"/>
            <p:cNvSpPr txBox="1">
              <a:spLocks noChangeArrowheads="1"/>
            </p:cNvSpPr>
            <p:nvPr/>
          </p:nvSpPr>
          <p:spPr bwMode="auto">
            <a:xfrm>
              <a:off x="5643570" y="928670"/>
              <a:ext cx="140775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чяйник</a:t>
              </a:r>
            </a:p>
          </p:txBody>
        </p:sp>
      </p:grpSp>
      <p:sp>
        <p:nvSpPr>
          <p:cNvPr id="13" name="Управляющая кнопка: домой 12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3826" name="Рисунок 1" descr="служанка ошибка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8"/>
            <a:ext cx="9109075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3827" name="Рисунок 2" descr="стол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643188"/>
            <a:ext cx="5214937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4000500" y="1214438"/>
            <a:ext cx="1214438" cy="1663700"/>
            <a:chOff x="4000497" y="1214422"/>
            <a:chExt cx="1214446" cy="1663413"/>
          </a:xfrm>
        </p:grpSpPr>
        <p:pic>
          <p:nvPicPr>
            <p:cNvPr id="333836" name="Рисунок 3" descr="утюг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0497" y="1775023"/>
              <a:ext cx="1214446" cy="1102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3837" name="TextBox 8"/>
            <p:cNvSpPr txBox="1">
              <a:spLocks noChangeArrowheads="1"/>
            </p:cNvSpPr>
            <p:nvPr/>
          </p:nvSpPr>
          <p:spPr bwMode="auto">
            <a:xfrm>
              <a:off x="4071934" y="1214422"/>
              <a:ext cx="87883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утуг</a:t>
              </a:r>
            </a:p>
          </p:txBody>
        </p:sp>
      </p:grpSp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5572125" y="1214438"/>
            <a:ext cx="1285875" cy="1674812"/>
            <a:chOff x="5572132" y="1214422"/>
            <a:chExt cx="1285884" cy="1674316"/>
          </a:xfrm>
        </p:grpSpPr>
        <p:pic>
          <p:nvPicPr>
            <p:cNvPr id="333834" name="Рисунок 4" descr="утюг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3570" y="1785926"/>
              <a:ext cx="1214446" cy="1102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3835" name="TextBox 8"/>
            <p:cNvSpPr txBox="1">
              <a:spLocks noChangeArrowheads="1"/>
            </p:cNvSpPr>
            <p:nvPr/>
          </p:nvSpPr>
          <p:spPr bwMode="auto">
            <a:xfrm>
              <a:off x="5572132" y="1214422"/>
              <a:ext cx="9781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утюг</a:t>
              </a:r>
            </a:p>
          </p:txBody>
        </p:sp>
      </p:grpSp>
      <p:grpSp>
        <p:nvGrpSpPr>
          <p:cNvPr id="4" name="Группа 11"/>
          <p:cNvGrpSpPr>
            <a:grpSpLocks/>
          </p:cNvGrpSpPr>
          <p:nvPr/>
        </p:nvGrpSpPr>
        <p:grpSpPr bwMode="auto">
          <a:xfrm>
            <a:off x="7215188" y="1285875"/>
            <a:ext cx="1285875" cy="1674813"/>
            <a:chOff x="7215206" y="1285860"/>
            <a:chExt cx="1285884" cy="1674316"/>
          </a:xfrm>
        </p:grpSpPr>
        <p:pic>
          <p:nvPicPr>
            <p:cNvPr id="333832" name="Рисунок 5" descr="утюг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6644" y="1857364"/>
              <a:ext cx="1214446" cy="1102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3833" name="TextBox 8"/>
            <p:cNvSpPr txBox="1">
              <a:spLocks noChangeArrowheads="1"/>
            </p:cNvSpPr>
            <p:nvPr/>
          </p:nvSpPr>
          <p:spPr bwMode="auto">
            <a:xfrm>
              <a:off x="7215206" y="1285860"/>
              <a:ext cx="102143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утюк</a:t>
              </a:r>
            </a:p>
          </p:txBody>
        </p:sp>
      </p:grpSp>
      <p:sp>
        <p:nvSpPr>
          <p:cNvPr id="13" name="Управляющая кнопка: домой 12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850" name="Рисунок 1" descr="служанка ошибка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8"/>
            <a:ext cx="9109075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851" name="Рисунок 2" descr="стол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643188"/>
            <a:ext cx="50006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5643563" y="928688"/>
            <a:ext cx="1082675" cy="1928812"/>
            <a:chOff x="5643570" y="928670"/>
            <a:chExt cx="1083053" cy="1928805"/>
          </a:xfrm>
        </p:grpSpPr>
        <p:pic>
          <p:nvPicPr>
            <p:cNvPr id="334860" name="Рисунок 4" descr="свеча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7884" y="1357298"/>
              <a:ext cx="642942" cy="1500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4861" name="TextBox 8"/>
            <p:cNvSpPr txBox="1">
              <a:spLocks noChangeArrowheads="1"/>
            </p:cNvSpPr>
            <p:nvPr/>
          </p:nvSpPr>
          <p:spPr bwMode="auto">
            <a:xfrm>
              <a:off x="5643570" y="928670"/>
              <a:ext cx="10830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свечя</a:t>
              </a:r>
            </a:p>
          </p:txBody>
        </p:sp>
      </p:grp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4071938" y="857250"/>
            <a:ext cx="1125537" cy="2000250"/>
            <a:chOff x="4071934" y="857232"/>
            <a:chExt cx="1125629" cy="2000243"/>
          </a:xfrm>
        </p:grpSpPr>
        <p:pic>
          <p:nvPicPr>
            <p:cNvPr id="334858" name="Рисунок 3" descr="свеча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248" y="1357298"/>
              <a:ext cx="642942" cy="1500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4859" name="TextBox 8"/>
            <p:cNvSpPr txBox="1">
              <a:spLocks noChangeArrowheads="1"/>
            </p:cNvSpPr>
            <p:nvPr/>
          </p:nvSpPr>
          <p:spPr bwMode="auto">
            <a:xfrm>
              <a:off x="4071934" y="857232"/>
              <a:ext cx="112562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свича</a:t>
              </a:r>
            </a:p>
          </p:txBody>
        </p:sp>
      </p:grp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7358063" y="785813"/>
            <a:ext cx="1068387" cy="2071687"/>
            <a:chOff x="7358082" y="785794"/>
            <a:chExt cx="1068626" cy="2071681"/>
          </a:xfrm>
        </p:grpSpPr>
        <p:pic>
          <p:nvPicPr>
            <p:cNvPr id="334856" name="Рисунок 5" descr="свеча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0958" y="1357298"/>
              <a:ext cx="642942" cy="1500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4857" name="TextBox 8"/>
            <p:cNvSpPr txBox="1">
              <a:spLocks noChangeArrowheads="1"/>
            </p:cNvSpPr>
            <p:nvPr/>
          </p:nvSpPr>
          <p:spPr bwMode="auto">
            <a:xfrm>
              <a:off x="7358082" y="785794"/>
              <a:ext cx="106862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свеча</a:t>
              </a:r>
            </a:p>
          </p:txBody>
        </p:sp>
      </p:grpSp>
      <p:sp>
        <p:nvSpPr>
          <p:cNvPr id="13" name="Управляющая кнопка: домой 12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874" name="Рисунок 1" descr="служанка ошибка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8"/>
            <a:ext cx="9109075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5875" name="Рисунок 2" descr="стол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643188"/>
            <a:ext cx="485775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5357813" y="1214438"/>
            <a:ext cx="1508125" cy="1790700"/>
            <a:chOff x="5357818" y="1214422"/>
            <a:chExt cx="1508042" cy="1790704"/>
          </a:xfrm>
        </p:grpSpPr>
        <p:pic>
          <p:nvPicPr>
            <p:cNvPr id="335884" name="Рисунок 4" descr="подарок1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0694" y="1785926"/>
              <a:ext cx="1112963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5885" name="TextBox 8"/>
            <p:cNvSpPr txBox="1">
              <a:spLocks noChangeArrowheads="1"/>
            </p:cNvSpPr>
            <p:nvPr/>
          </p:nvSpPr>
          <p:spPr bwMode="auto">
            <a:xfrm>
              <a:off x="5357818" y="1214422"/>
              <a:ext cx="150804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подарок</a:t>
              </a:r>
            </a:p>
          </p:txBody>
        </p:sp>
      </p:grpSp>
      <p:grpSp>
        <p:nvGrpSpPr>
          <p:cNvPr id="3" name="Группа 12"/>
          <p:cNvGrpSpPr>
            <a:grpSpLocks/>
          </p:cNvGrpSpPr>
          <p:nvPr/>
        </p:nvGrpSpPr>
        <p:grpSpPr bwMode="auto">
          <a:xfrm>
            <a:off x="7000875" y="1143000"/>
            <a:ext cx="1465263" cy="1790700"/>
            <a:chOff x="7000892" y="1142984"/>
            <a:chExt cx="1464760" cy="1790704"/>
          </a:xfrm>
        </p:grpSpPr>
        <p:pic>
          <p:nvPicPr>
            <p:cNvPr id="335882" name="Рисунок 5" descr="подарок1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2330" y="1714488"/>
              <a:ext cx="1112963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5883" name="TextBox 8"/>
            <p:cNvSpPr txBox="1">
              <a:spLocks noChangeArrowheads="1"/>
            </p:cNvSpPr>
            <p:nvPr/>
          </p:nvSpPr>
          <p:spPr bwMode="auto">
            <a:xfrm>
              <a:off x="7000892" y="1142984"/>
              <a:ext cx="146476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подарог</a:t>
              </a:r>
            </a:p>
          </p:txBody>
        </p:sp>
      </p:grpSp>
      <p:grpSp>
        <p:nvGrpSpPr>
          <p:cNvPr id="4" name="Группа 10"/>
          <p:cNvGrpSpPr>
            <a:grpSpLocks/>
          </p:cNvGrpSpPr>
          <p:nvPr/>
        </p:nvGrpSpPr>
        <p:grpSpPr bwMode="auto">
          <a:xfrm>
            <a:off x="3857625" y="1214438"/>
            <a:ext cx="1517650" cy="1790700"/>
            <a:chOff x="3857620" y="1214422"/>
            <a:chExt cx="1518364" cy="1790704"/>
          </a:xfrm>
        </p:grpSpPr>
        <p:pic>
          <p:nvPicPr>
            <p:cNvPr id="335880" name="Рисунок 3" descr="подарок1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4" y="1785926"/>
              <a:ext cx="1112963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5881" name="TextBox 8"/>
            <p:cNvSpPr txBox="1">
              <a:spLocks noChangeArrowheads="1"/>
            </p:cNvSpPr>
            <p:nvPr/>
          </p:nvSpPr>
          <p:spPr bwMode="auto">
            <a:xfrm>
              <a:off x="3857620" y="1214422"/>
              <a:ext cx="151836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падарок</a:t>
              </a:r>
            </a:p>
          </p:txBody>
        </p:sp>
      </p:grpSp>
      <p:sp>
        <p:nvSpPr>
          <p:cNvPr id="13" name="Управляющая кнопка: домой 12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898" name="Рисунок 1" descr="служанка ошибка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8"/>
            <a:ext cx="9109075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6899" name="Рисунок 2" descr="стол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643188"/>
            <a:ext cx="485775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4000500" y="1285875"/>
            <a:ext cx="1520825" cy="1770063"/>
            <a:chOff x="4000496" y="1285860"/>
            <a:chExt cx="1521090" cy="1770063"/>
          </a:xfrm>
        </p:grpSpPr>
        <p:pic>
          <p:nvPicPr>
            <p:cNvPr id="336908" name="Рисунок 3" descr="нож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000496" y="1785926"/>
              <a:ext cx="1128733" cy="1269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6909" name="TextBox 8"/>
            <p:cNvSpPr txBox="1">
              <a:spLocks noChangeArrowheads="1"/>
            </p:cNvSpPr>
            <p:nvPr/>
          </p:nvSpPr>
          <p:spPr bwMode="auto">
            <a:xfrm>
              <a:off x="4286248" y="1285860"/>
              <a:ext cx="12353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ножик</a:t>
              </a:r>
            </a:p>
          </p:txBody>
        </p:sp>
      </p:grpSp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5715000" y="1285875"/>
            <a:ext cx="1595438" cy="1770063"/>
            <a:chOff x="5715008" y="1285860"/>
            <a:chExt cx="1594828" cy="1770063"/>
          </a:xfrm>
        </p:grpSpPr>
        <p:pic>
          <p:nvPicPr>
            <p:cNvPr id="336906" name="Рисунок 4" descr="нож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715008" y="1785926"/>
              <a:ext cx="1128733" cy="1269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6907" name="TextBox 8"/>
            <p:cNvSpPr txBox="1">
              <a:spLocks noChangeArrowheads="1"/>
            </p:cNvSpPr>
            <p:nvPr/>
          </p:nvSpPr>
          <p:spPr bwMode="auto">
            <a:xfrm>
              <a:off x="6000760" y="1285860"/>
              <a:ext cx="130907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ножык</a:t>
              </a:r>
            </a:p>
          </p:txBody>
        </p:sp>
      </p:grp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7286625" y="1214438"/>
            <a:ext cx="1303338" cy="1770062"/>
            <a:chOff x="7286644" y="1214422"/>
            <a:chExt cx="1302585" cy="1770063"/>
          </a:xfrm>
        </p:grpSpPr>
        <p:pic>
          <p:nvPicPr>
            <p:cNvPr id="336904" name="Рисунок 5" descr="нож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286644" y="1714488"/>
              <a:ext cx="1128733" cy="1269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6905" name="TextBox 8"/>
            <p:cNvSpPr txBox="1">
              <a:spLocks noChangeArrowheads="1"/>
            </p:cNvSpPr>
            <p:nvPr/>
          </p:nvSpPr>
          <p:spPr bwMode="auto">
            <a:xfrm>
              <a:off x="7715272" y="1214422"/>
              <a:ext cx="87395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нош</a:t>
              </a:r>
            </a:p>
          </p:txBody>
        </p:sp>
      </p:grpSp>
      <p:sp>
        <p:nvSpPr>
          <p:cNvPr id="13" name="Управляющая кнопка: домой 12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PresentationFormat>Экран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</cp:revision>
  <dcterms:modified xsi:type="dcterms:W3CDTF">2014-02-19T14:03:14Z</dcterms:modified>
</cp:coreProperties>
</file>