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57" r:id="rId5"/>
    <p:sldId id="274" r:id="rId6"/>
    <p:sldId id="275" r:id="rId7"/>
    <p:sldId id="258" r:id="rId8"/>
    <p:sldId id="268" r:id="rId9"/>
    <p:sldId id="269" r:id="rId10"/>
    <p:sldId id="276" r:id="rId11"/>
    <p:sldId id="277" r:id="rId12"/>
    <p:sldId id="278" r:id="rId13"/>
    <p:sldId id="279" r:id="rId14"/>
    <p:sldId id="280" r:id="rId15"/>
    <p:sldId id="259" r:id="rId16"/>
    <p:sldId id="281" r:id="rId17"/>
    <p:sldId id="282" r:id="rId18"/>
    <p:sldId id="283" r:id="rId19"/>
    <p:sldId id="284" r:id="rId20"/>
    <p:sldId id="286" r:id="rId21"/>
    <p:sldId id="285" r:id="rId22"/>
    <p:sldId id="287" r:id="rId23"/>
    <p:sldId id="288" r:id="rId24"/>
    <p:sldId id="265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EE8EC-F1EA-4747-8CAA-20A327C0285D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39560F04-A4D5-442E-995C-AB7B5EC8F223}">
      <dgm:prSet/>
      <dgm:spPr/>
      <dgm:t>
        <a:bodyPr/>
        <a:lstStyle/>
        <a:p>
          <a:pPr rtl="0"/>
          <a:r>
            <a:rPr lang="ru-RU" b="1" u="sng" dirty="0" smtClean="0"/>
            <a:t>Педагогический проект</a:t>
          </a:r>
          <a:endParaRPr lang="ru-RU" dirty="0"/>
        </a:p>
      </dgm:t>
    </dgm:pt>
    <dgm:pt modelId="{AA26A742-1F56-423C-8EDA-7B8319682A60}" type="parTrans" cxnId="{2E5B1FE0-5376-42B9-A7A7-E1620AE56085}">
      <dgm:prSet/>
      <dgm:spPr/>
      <dgm:t>
        <a:bodyPr/>
        <a:lstStyle/>
        <a:p>
          <a:endParaRPr lang="ru-RU"/>
        </a:p>
      </dgm:t>
    </dgm:pt>
    <dgm:pt modelId="{E7584D05-4D04-48EE-ADA5-0D7E1175B77D}" type="sibTrans" cxnId="{2E5B1FE0-5376-42B9-A7A7-E1620AE56085}">
      <dgm:prSet/>
      <dgm:spPr/>
      <dgm:t>
        <a:bodyPr/>
        <a:lstStyle/>
        <a:p>
          <a:endParaRPr lang="ru-RU"/>
        </a:p>
      </dgm:t>
    </dgm:pt>
    <dgm:pt modelId="{1662BDDB-834C-4457-9572-05A05835E100}" type="pres">
      <dgm:prSet presAssocID="{116EE8EC-F1EA-4747-8CAA-20A327C028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A859E6-567E-46AB-9AF8-F27E2C604705}" type="pres">
      <dgm:prSet presAssocID="{39560F04-A4D5-442E-995C-AB7B5EC8F22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5B1FE0-5376-42B9-A7A7-E1620AE56085}" srcId="{116EE8EC-F1EA-4747-8CAA-20A327C0285D}" destId="{39560F04-A4D5-442E-995C-AB7B5EC8F223}" srcOrd="0" destOrd="0" parTransId="{AA26A742-1F56-423C-8EDA-7B8319682A60}" sibTransId="{E7584D05-4D04-48EE-ADA5-0D7E1175B77D}"/>
    <dgm:cxn modelId="{66517406-6E4E-4153-A381-7D30EAA869D3}" type="presOf" srcId="{39560F04-A4D5-442E-995C-AB7B5EC8F223}" destId="{6EA859E6-567E-46AB-9AF8-F27E2C604705}" srcOrd="0" destOrd="0" presId="urn:microsoft.com/office/officeart/2005/8/layout/cycle2"/>
    <dgm:cxn modelId="{DE13686B-1805-42B7-9008-9E49816188E7}" type="presOf" srcId="{116EE8EC-F1EA-4747-8CAA-20A327C0285D}" destId="{1662BDDB-834C-4457-9572-05A05835E100}" srcOrd="0" destOrd="0" presId="urn:microsoft.com/office/officeart/2005/8/layout/cycle2"/>
    <dgm:cxn modelId="{AD2C6CBE-C528-43E9-AA0B-DE88C34E1DB8}" type="presParOf" srcId="{1662BDDB-834C-4457-9572-05A05835E100}" destId="{6EA859E6-567E-46AB-9AF8-F27E2C60470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C9D8C8-DB75-4F57-8D54-43737FCE3280}" type="doc">
      <dgm:prSet loTypeId="urn:microsoft.com/office/officeart/2005/8/layout/target3" loCatId="relationship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48B06A4A-A1C1-4A1F-BBF9-528DB195018A}">
      <dgm:prSet/>
      <dgm:spPr/>
      <dgm:t>
        <a:bodyPr/>
        <a:lstStyle/>
        <a:p>
          <a:pPr rtl="0"/>
          <a:r>
            <a:rPr lang="ru-RU" smtClean="0"/>
            <a:t>Методы </a:t>
          </a:r>
          <a:endParaRPr lang="ru-RU"/>
        </a:p>
      </dgm:t>
    </dgm:pt>
    <dgm:pt modelId="{014D323F-DD37-4638-802B-F7764D195F08}" type="parTrans" cxnId="{00748914-60A9-4333-ADDD-AAD9DEFAB89A}">
      <dgm:prSet/>
      <dgm:spPr/>
      <dgm:t>
        <a:bodyPr/>
        <a:lstStyle/>
        <a:p>
          <a:endParaRPr lang="ru-RU"/>
        </a:p>
      </dgm:t>
    </dgm:pt>
    <dgm:pt modelId="{83181669-2F5C-4B6F-9FF8-B8B0DCC588C8}" type="sibTrans" cxnId="{00748914-60A9-4333-ADDD-AAD9DEFAB89A}">
      <dgm:prSet/>
      <dgm:spPr/>
      <dgm:t>
        <a:bodyPr/>
        <a:lstStyle/>
        <a:p>
          <a:endParaRPr lang="ru-RU"/>
        </a:p>
      </dgm:t>
    </dgm:pt>
    <dgm:pt modelId="{27817775-A701-4290-BD06-881AA353FFB2}" type="pres">
      <dgm:prSet presAssocID="{59C9D8C8-DB75-4F57-8D54-43737FCE328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8558EF-6944-49AE-A5C4-02AD94C836BE}" type="pres">
      <dgm:prSet presAssocID="{48B06A4A-A1C1-4A1F-BBF9-528DB195018A}" presName="circle1" presStyleLbl="node1" presStyleIdx="0" presStyleCnt="1"/>
      <dgm:spPr/>
    </dgm:pt>
    <dgm:pt modelId="{6716A22D-0187-4C94-AA3C-8BA8201BBD98}" type="pres">
      <dgm:prSet presAssocID="{48B06A4A-A1C1-4A1F-BBF9-528DB195018A}" presName="space" presStyleCnt="0"/>
      <dgm:spPr/>
    </dgm:pt>
    <dgm:pt modelId="{9BADA50A-DBBE-45FE-B3F9-BA376C837F00}" type="pres">
      <dgm:prSet presAssocID="{48B06A4A-A1C1-4A1F-BBF9-528DB195018A}" presName="rect1" presStyleLbl="alignAcc1" presStyleIdx="0" presStyleCnt="1" custLinFactNeighborX="195" custLinFactNeighborY="5076"/>
      <dgm:spPr/>
      <dgm:t>
        <a:bodyPr/>
        <a:lstStyle/>
        <a:p>
          <a:endParaRPr lang="ru-RU"/>
        </a:p>
      </dgm:t>
    </dgm:pt>
    <dgm:pt modelId="{63F6DB68-56AA-4EA8-A840-0CF50B6BA813}" type="pres">
      <dgm:prSet presAssocID="{48B06A4A-A1C1-4A1F-BBF9-528DB195018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6FF20-A916-4D0E-AD40-2942722B044B}" type="presOf" srcId="{59C9D8C8-DB75-4F57-8D54-43737FCE3280}" destId="{27817775-A701-4290-BD06-881AA353FFB2}" srcOrd="0" destOrd="0" presId="urn:microsoft.com/office/officeart/2005/8/layout/target3"/>
    <dgm:cxn modelId="{00748914-60A9-4333-ADDD-AAD9DEFAB89A}" srcId="{59C9D8C8-DB75-4F57-8D54-43737FCE3280}" destId="{48B06A4A-A1C1-4A1F-BBF9-528DB195018A}" srcOrd="0" destOrd="0" parTransId="{014D323F-DD37-4638-802B-F7764D195F08}" sibTransId="{83181669-2F5C-4B6F-9FF8-B8B0DCC588C8}"/>
    <dgm:cxn modelId="{7EBFE7D7-4276-4BB7-B82F-B30CC01D3510}" type="presOf" srcId="{48B06A4A-A1C1-4A1F-BBF9-528DB195018A}" destId="{9BADA50A-DBBE-45FE-B3F9-BA376C837F00}" srcOrd="0" destOrd="0" presId="urn:microsoft.com/office/officeart/2005/8/layout/target3"/>
    <dgm:cxn modelId="{21247124-85E8-494A-BCD3-F15E1357F539}" type="presOf" srcId="{48B06A4A-A1C1-4A1F-BBF9-528DB195018A}" destId="{63F6DB68-56AA-4EA8-A840-0CF50B6BA813}" srcOrd="1" destOrd="0" presId="urn:microsoft.com/office/officeart/2005/8/layout/target3"/>
    <dgm:cxn modelId="{F48A6DC9-70C3-4FAD-B9F8-C1B888323174}" type="presParOf" srcId="{27817775-A701-4290-BD06-881AA353FFB2}" destId="{EB8558EF-6944-49AE-A5C4-02AD94C836BE}" srcOrd="0" destOrd="0" presId="urn:microsoft.com/office/officeart/2005/8/layout/target3"/>
    <dgm:cxn modelId="{CDB03816-E563-45A6-AD41-10509CB8910F}" type="presParOf" srcId="{27817775-A701-4290-BD06-881AA353FFB2}" destId="{6716A22D-0187-4C94-AA3C-8BA8201BBD98}" srcOrd="1" destOrd="0" presId="urn:microsoft.com/office/officeart/2005/8/layout/target3"/>
    <dgm:cxn modelId="{E3E70B7C-2058-42B6-B9A6-6745049839E6}" type="presParOf" srcId="{27817775-A701-4290-BD06-881AA353FFB2}" destId="{9BADA50A-DBBE-45FE-B3F9-BA376C837F00}" srcOrd="2" destOrd="0" presId="urn:microsoft.com/office/officeart/2005/8/layout/target3"/>
    <dgm:cxn modelId="{4A80561F-0CC8-46AF-BB43-F1779A828FAD}" type="presParOf" srcId="{27817775-A701-4290-BD06-881AA353FFB2}" destId="{63F6DB68-56AA-4EA8-A840-0CF50B6BA81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08D8F7-7390-49E9-9BA0-58361A4ECC8E}" type="doc">
      <dgm:prSet loTypeId="urn:microsoft.com/office/officeart/2005/8/layout/target3" loCatId="relationship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ru-RU"/>
        </a:p>
      </dgm:t>
    </dgm:pt>
    <dgm:pt modelId="{EA4C354B-F213-4A3F-96F0-98B722C114A9}">
      <dgm:prSet/>
      <dgm:spPr/>
      <dgm:t>
        <a:bodyPr/>
        <a:lstStyle/>
        <a:p>
          <a:pPr rtl="0"/>
          <a:endParaRPr lang="ru-RU"/>
        </a:p>
      </dgm:t>
    </dgm:pt>
    <dgm:pt modelId="{717C5DD7-F383-49D5-A7B8-34E7DAEC8CEA}" type="parTrans" cxnId="{75877233-73E3-4B7C-B6DF-3404D1D640C7}">
      <dgm:prSet/>
      <dgm:spPr/>
      <dgm:t>
        <a:bodyPr/>
        <a:lstStyle/>
        <a:p>
          <a:endParaRPr lang="ru-RU"/>
        </a:p>
      </dgm:t>
    </dgm:pt>
    <dgm:pt modelId="{5C32F72B-6408-4C30-B15F-560C6DCCCFA3}" type="sibTrans" cxnId="{75877233-73E3-4B7C-B6DF-3404D1D640C7}">
      <dgm:prSet/>
      <dgm:spPr/>
      <dgm:t>
        <a:bodyPr/>
        <a:lstStyle/>
        <a:p>
          <a:endParaRPr lang="ru-RU"/>
        </a:p>
      </dgm:t>
    </dgm:pt>
    <dgm:pt modelId="{47EA99E1-420C-4F46-BE9C-BE38AEB53EF3}">
      <dgm:prSet/>
      <dgm:spPr/>
      <dgm:t>
        <a:bodyPr/>
        <a:lstStyle/>
        <a:p>
          <a:pPr rtl="0"/>
          <a:r>
            <a:rPr lang="ru-RU" b="1" smtClean="0"/>
            <a:t>Теоретический</a:t>
          </a:r>
          <a:r>
            <a:rPr lang="ru-RU" smtClean="0"/>
            <a:t> (изучение психолого- педагогической литературы, изучение и обобщение педагогического опыта , систематизация и классификация)</a:t>
          </a:r>
          <a:endParaRPr lang="ru-RU"/>
        </a:p>
      </dgm:t>
    </dgm:pt>
    <dgm:pt modelId="{D194B6EC-E409-47FA-BCE6-9D7874D5980C}" type="parTrans" cxnId="{7776AAF9-7430-4756-B9E7-6CF49FFEA935}">
      <dgm:prSet/>
      <dgm:spPr/>
      <dgm:t>
        <a:bodyPr/>
        <a:lstStyle/>
        <a:p>
          <a:endParaRPr lang="ru-RU"/>
        </a:p>
      </dgm:t>
    </dgm:pt>
    <dgm:pt modelId="{BBAEEA36-D19E-4E82-8B76-729FDE7FED70}" type="sibTrans" cxnId="{7776AAF9-7430-4756-B9E7-6CF49FFEA935}">
      <dgm:prSet/>
      <dgm:spPr/>
      <dgm:t>
        <a:bodyPr/>
        <a:lstStyle/>
        <a:p>
          <a:endParaRPr lang="ru-RU"/>
        </a:p>
      </dgm:t>
    </dgm:pt>
    <dgm:pt modelId="{EE405D39-D741-499C-AB1B-064534A331E0}">
      <dgm:prSet/>
      <dgm:spPr/>
      <dgm:t>
        <a:bodyPr/>
        <a:lstStyle/>
        <a:p>
          <a:pPr rtl="0"/>
          <a:r>
            <a:rPr lang="ru-RU" b="1" smtClean="0"/>
            <a:t>Экспериментальный </a:t>
          </a:r>
          <a:r>
            <a:rPr lang="ru-RU" smtClean="0"/>
            <a:t>( анкетирование, тестирование, наблюдение, педагогический эксперимент)</a:t>
          </a:r>
          <a:endParaRPr lang="ru-RU"/>
        </a:p>
      </dgm:t>
    </dgm:pt>
    <dgm:pt modelId="{15901021-D17A-475A-A23D-71E63201F307}" type="parTrans" cxnId="{290BBB94-2BDE-4CB8-8AC5-238494354E2F}">
      <dgm:prSet/>
      <dgm:spPr/>
      <dgm:t>
        <a:bodyPr/>
        <a:lstStyle/>
        <a:p>
          <a:endParaRPr lang="ru-RU"/>
        </a:p>
      </dgm:t>
    </dgm:pt>
    <dgm:pt modelId="{12AC5CC4-9EE5-4217-927F-4A7D3299184D}" type="sibTrans" cxnId="{290BBB94-2BDE-4CB8-8AC5-238494354E2F}">
      <dgm:prSet/>
      <dgm:spPr/>
      <dgm:t>
        <a:bodyPr/>
        <a:lstStyle/>
        <a:p>
          <a:endParaRPr lang="ru-RU"/>
        </a:p>
      </dgm:t>
    </dgm:pt>
    <dgm:pt modelId="{17397E07-C88A-417C-A37D-6A41CE7E39F6}">
      <dgm:prSet/>
      <dgm:spPr/>
      <dgm:t>
        <a:bodyPr/>
        <a:lstStyle/>
        <a:p>
          <a:pPr rtl="0"/>
          <a:r>
            <a:rPr lang="ru-RU" b="1" smtClean="0"/>
            <a:t>Статистический</a:t>
          </a:r>
          <a:r>
            <a:rPr lang="ru-RU" smtClean="0"/>
            <a:t> ( обработка полученных данных)</a:t>
          </a:r>
          <a:endParaRPr lang="ru-RU"/>
        </a:p>
      </dgm:t>
    </dgm:pt>
    <dgm:pt modelId="{CD4D6B68-7544-4DB1-9C1A-77A1D28D6EEA}" type="parTrans" cxnId="{02AF29C2-71CE-417B-ADB6-BCDC91CB206A}">
      <dgm:prSet/>
      <dgm:spPr/>
      <dgm:t>
        <a:bodyPr/>
        <a:lstStyle/>
        <a:p>
          <a:endParaRPr lang="ru-RU"/>
        </a:p>
      </dgm:t>
    </dgm:pt>
    <dgm:pt modelId="{1D05DC7D-B52C-4B42-B904-3F0ABF9FBD2A}" type="sibTrans" cxnId="{02AF29C2-71CE-417B-ADB6-BCDC91CB206A}">
      <dgm:prSet/>
      <dgm:spPr/>
      <dgm:t>
        <a:bodyPr/>
        <a:lstStyle/>
        <a:p>
          <a:endParaRPr lang="ru-RU"/>
        </a:p>
      </dgm:t>
    </dgm:pt>
    <dgm:pt modelId="{DB9DCE39-F6DF-416F-BC94-CF2B89E79F8D}" type="pres">
      <dgm:prSet presAssocID="{F308D8F7-7390-49E9-9BA0-58361A4ECC8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43C8E6-1F85-4035-AD11-6BBEA3800C54}" type="pres">
      <dgm:prSet presAssocID="{EA4C354B-F213-4A3F-96F0-98B722C114A9}" presName="circle1" presStyleLbl="node1" presStyleIdx="0" presStyleCnt="4"/>
      <dgm:spPr/>
    </dgm:pt>
    <dgm:pt modelId="{9CC86C5D-8B80-4669-B38B-FE29693C6632}" type="pres">
      <dgm:prSet presAssocID="{EA4C354B-F213-4A3F-96F0-98B722C114A9}" presName="space" presStyleCnt="0"/>
      <dgm:spPr/>
    </dgm:pt>
    <dgm:pt modelId="{01A9C323-A4B2-4F1B-BE4C-6BD536B26095}" type="pres">
      <dgm:prSet presAssocID="{EA4C354B-F213-4A3F-96F0-98B722C114A9}" presName="rect1" presStyleLbl="alignAcc1" presStyleIdx="0" presStyleCnt="4"/>
      <dgm:spPr/>
      <dgm:t>
        <a:bodyPr/>
        <a:lstStyle/>
        <a:p>
          <a:endParaRPr lang="ru-RU"/>
        </a:p>
      </dgm:t>
    </dgm:pt>
    <dgm:pt modelId="{AEB544B4-FB05-491D-8697-7A659D843528}" type="pres">
      <dgm:prSet presAssocID="{47EA99E1-420C-4F46-BE9C-BE38AEB53EF3}" presName="vertSpace2" presStyleLbl="node1" presStyleIdx="0" presStyleCnt="4"/>
      <dgm:spPr/>
    </dgm:pt>
    <dgm:pt modelId="{1C4BDA6C-2D55-4C8D-B22D-7B29CA611E6E}" type="pres">
      <dgm:prSet presAssocID="{47EA99E1-420C-4F46-BE9C-BE38AEB53EF3}" presName="circle2" presStyleLbl="node1" presStyleIdx="1" presStyleCnt="4"/>
      <dgm:spPr/>
    </dgm:pt>
    <dgm:pt modelId="{FFE7A52D-345F-4A1B-A134-96130FD3589F}" type="pres">
      <dgm:prSet presAssocID="{47EA99E1-420C-4F46-BE9C-BE38AEB53EF3}" presName="rect2" presStyleLbl="alignAcc1" presStyleIdx="1" presStyleCnt="4"/>
      <dgm:spPr/>
      <dgm:t>
        <a:bodyPr/>
        <a:lstStyle/>
        <a:p>
          <a:endParaRPr lang="ru-RU"/>
        </a:p>
      </dgm:t>
    </dgm:pt>
    <dgm:pt modelId="{6123752E-5651-4D72-B206-9604E9FEC166}" type="pres">
      <dgm:prSet presAssocID="{EE405D39-D741-499C-AB1B-064534A331E0}" presName="vertSpace3" presStyleLbl="node1" presStyleIdx="1" presStyleCnt="4"/>
      <dgm:spPr/>
    </dgm:pt>
    <dgm:pt modelId="{4666BC33-247D-496C-AD4A-D91E31972593}" type="pres">
      <dgm:prSet presAssocID="{EE405D39-D741-499C-AB1B-064534A331E0}" presName="circle3" presStyleLbl="node1" presStyleIdx="2" presStyleCnt="4"/>
      <dgm:spPr/>
    </dgm:pt>
    <dgm:pt modelId="{C71FB07D-45BD-4216-A782-20325D654621}" type="pres">
      <dgm:prSet presAssocID="{EE405D39-D741-499C-AB1B-064534A331E0}" presName="rect3" presStyleLbl="alignAcc1" presStyleIdx="2" presStyleCnt="4"/>
      <dgm:spPr/>
      <dgm:t>
        <a:bodyPr/>
        <a:lstStyle/>
        <a:p>
          <a:endParaRPr lang="ru-RU"/>
        </a:p>
      </dgm:t>
    </dgm:pt>
    <dgm:pt modelId="{84F91D61-4645-4748-903E-C63292BE4756}" type="pres">
      <dgm:prSet presAssocID="{17397E07-C88A-417C-A37D-6A41CE7E39F6}" presName="vertSpace4" presStyleLbl="node1" presStyleIdx="2" presStyleCnt="4"/>
      <dgm:spPr/>
    </dgm:pt>
    <dgm:pt modelId="{30A1E7C3-F88A-4560-86F0-CB77339CDEB4}" type="pres">
      <dgm:prSet presAssocID="{17397E07-C88A-417C-A37D-6A41CE7E39F6}" presName="circle4" presStyleLbl="node1" presStyleIdx="3" presStyleCnt="4"/>
      <dgm:spPr/>
    </dgm:pt>
    <dgm:pt modelId="{58C03DAB-0312-44F5-A887-D37BF4F152C1}" type="pres">
      <dgm:prSet presAssocID="{17397E07-C88A-417C-A37D-6A41CE7E39F6}" presName="rect4" presStyleLbl="alignAcc1" presStyleIdx="3" presStyleCnt="4"/>
      <dgm:spPr/>
      <dgm:t>
        <a:bodyPr/>
        <a:lstStyle/>
        <a:p>
          <a:endParaRPr lang="ru-RU"/>
        </a:p>
      </dgm:t>
    </dgm:pt>
    <dgm:pt modelId="{237E2DD8-8A50-4B3B-9F80-628E958D6609}" type="pres">
      <dgm:prSet presAssocID="{EA4C354B-F213-4A3F-96F0-98B722C114A9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49211-676B-4F06-84FD-A45316E2EE35}" type="pres">
      <dgm:prSet presAssocID="{47EA99E1-420C-4F46-BE9C-BE38AEB53EF3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63864-6A08-4C14-8C97-2C1E862DB102}" type="pres">
      <dgm:prSet presAssocID="{EE405D39-D741-499C-AB1B-064534A331E0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C7CC5-0C0D-4F58-8B0F-F87EA7CD92BF}" type="pres">
      <dgm:prSet presAssocID="{17397E07-C88A-417C-A37D-6A41CE7E39F6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739A15-D35D-402C-9718-B143889AEBD0}" type="presOf" srcId="{EE405D39-D741-499C-AB1B-064534A331E0}" destId="{C71FB07D-45BD-4216-A782-20325D654621}" srcOrd="0" destOrd="0" presId="urn:microsoft.com/office/officeart/2005/8/layout/target3"/>
    <dgm:cxn modelId="{7776AAF9-7430-4756-B9E7-6CF49FFEA935}" srcId="{F308D8F7-7390-49E9-9BA0-58361A4ECC8E}" destId="{47EA99E1-420C-4F46-BE9C-BE38AEB53EF3}" srcOrd="1" destOrd="0" parTransId="{D194B6EC-E409-47FA-BCE6-9D7874D5980C}" sibTransId="{BBAEEA36-D19E-4E82-8B76-729FDE7FED70}"/>
    <dgm:cxn modelId="{5BA80360-E4EC-4F81-ABDF-82913FBFB8B5}" type="presOf" srcId="{47EA99E1-420C-4F46-BE9C-BE38AEB53EF3}" destId="{CAD49211-676B-4F06-84FD-A45316E2EE35}" srcOrd="1" destOrd="0" presId="urn:microsoft.com/office/officeart/2005/8/layout/target3"/>
    <dgm:cxn modelId="{C4E8FC5B-BAA7-4EC0-9C5A-95B75DDE65D9}" type="presOf" srcId="{EE405D39-D741-499C-AB1B-064534A331E0}" destId="{B9463864-6A08-4C14-8C97-2C1E862DB102}" srcOrd="1" destOrd="0" presId="urn:microsoft.com/office/officeart/2005/8/layout/target3"/>
    <dgm:cxn modelId="{75877233-73E3-4B7C-B6DF-3404D1D640C7}" srcId="{F308D8F7-7390-49E9-9BA0-58361A4ECC8E}" destId="{EA4C354B-F213-4A3F-96F0-98B722C114A9}" srcOrd="0" destOrd="0" parTransId="{717C5DD7-F383-49D5-A7B8-34E7DAEC8CEA}" sibTransId="{5C32F72B-6408-4C30-B15F-560C6DCCCFA3}"/>
    <dgm:cxn modelId="{02AF29C2-71CE-417B-ADB6-BCDC91CB206A}" srcId="{F308D8F7-7390-49E9-9BA0-58361A4ECC8E}" destId="{17397E07-C88A-417C-A37D-6A41CE7E39F6}" srcOrd="3" destOrd="0" parTransId="{CD4D6B68-7544-4DB1-9C1A-77A1D28D6EEA}" sibTransId="{1D05DC7D-B52C-4B42-B904-3F0ABF9FBD2A}"/>
    <dgm:cxn modelId="{2E8D2BE1-5A81-41A8-9304-B2C88C6AA27B}" type="presOf" srcId="{EA4C354B-F213-4A3F-96F0-98B722C114A9}" destId="{237E2DD8-8A50-4B3B-9F80-628E958D6609}" srcOrd="1" destOrd="0" presId="urn:microsoft.com/office/officeart/2005/8/layout/target3"/>
    <dgm:cxn modelId="{81D37026-AA64-40E6-9145-90450C5FDEB7}" type="presOf" srcId="{F308D8F7-7390-49E9-9BA0-58361A4ECC8E}" destId="{DB9DCE39-F6DF-416F-BC94-CF2B89E79F8D}" srcOrd="0" destOrd="0" presId="urn:microsoft.com/office/officeart/2005/8/layout/target3"/>
    <dgm:cxn modelId="{FBA750F8-94C8-4B1D-8188-6CB30BED2FE5}" type="presOf" srcId="{EA4C354B-F213-4A3F-96F0-98B722C114A9}" destId="{01A9C323-A4B2-4F1B-BE4C-6BD536B26095}" srcOrd="0" destOrd="0" presId="urn:microsoft.com/office/officeart/2005/8/layout/target3"/>
    <dgm:cxn modelId="{290BBB94-2BDE-4CB8-8AC5-238494354E2F}" srcId="{F308D8F7-7390-49E9-9BA0-58361A4ECC8E}" destId="{EE405D39-D741-499C-AB1B-064534A331E0}" srcOrd="2" destOrd="0" parTransId="{15901021-D17A-475A-A23D-71E63201F307}" sibTransId="{12AC5CC4-9EE5-4217-927F-4A7D3299184D}"/>
    <dgm:cxn modelId="{3CB78DEC-77FC-4D9C-AA4A-FB14B9A33323}" type="presOf" srcId="{17397E07-C88A-417C-A37D-6A41CE7E39F6}" destId="{58C03DAB-0312-44F5-A887-D37BF4F152C1}" srcOrd="0" destOrd="0" presId="urn:microsoft.com/office/officeart/2005/8/layout/target3"/>
    <dgm:cxn modelId="{C79C3C31-145A-4E2D-B0EA-E7D6F50349CE}" type="presOf" srcId="{47EA99E1-420C-4F46-BE9C-BE38AEB53EF3}" destId="{FFE7A52D-345F-4A1B-A134-96130FD3589F}" srcOrd="0" destOrd="0" presId="urn:microsoft.com/office/officeart/2005/8/layout/target3"/>
    <dgm:cxn modelId="{D5669FCC-B9B7-4F55-AD96-F7DFF2F42BA8}" type="presOf" srcId="{17397E07-C88A-417C-A37D-6A41CE7E39F6}" destId="{D03C7CC5-0C0D-4F58-8B0F-F87EA7CD92BF}" srcOrd="1" destOrd="0" presId="urn:microsoft.com/office/officeart/2005/8/layout/target3"/>
    <dgm:cxn modelId="{C015B9FD-B612-4011-9692-D88EDF43B9C8}" type="presParOf" srcId="{DB9DCE39-F6DF-416F-BC94-CF2B89E79F8D}" destId="{C143C8E6-1F85-4035-AD11-6BBEA3800C54}" srcOrd="0" destOrd="0" presId="urn:microsoft.com/office/officeart/2005/8/layout/target3"/>
    <dgm:cxn modelId="{A40971CB-E23A-43F0-BF18-220025800A77}" type="presParOf" srcId="{DB9DCE39-F6DF-416F-BC94-CF2B89E79F8D}" destId="{9CC86C5D-8B80-4669-B38B-FE29693C6632}" srcOrd="1" destOrd="0" presId="urn:microsoft.com/office/officeart/2005/8/layout/target3"/>
    <dgm:cxn modelId="{BD06975B-BFA1-4D2B-85F2-E3B9FDEF9C73}" type="presParOf" srcId="{DB9DCE39-F6DF-416F-BC94-CF2B89E79F8D}" destId="{01A9C323-A4B2-4F1B-BE4C-6BD536B26095}" srcOrd="2" destOrd="0" presId="urn:microsoft.com/office/officeart/2005/8/layout/target3"/>
    <dgm:cxn modelId="{F4C595FC-C946-4C28-B823-AC612D2DC8EB}" type="presParOf" srcId="{DB9DCE39-F6DF-416F-BC94-CF2B89E79F8D}" destId="{AEB544B4-FB05-491D-8697-7A659D843528}" srcOrd="3" destOrd="0" presId="urn:microsoft.com/office/officeart/2005/8/layout/target3"/>
    <dgm:cxn modelId="{A7F44F8A-FB58-4BA4-BD3E-08E94A067B7E}" type="presParOf" srcId="{DB9DCE39-F6DF-416F-BC94-CF2B89E79F8D}" destId="{1C4BDA6C-2D55-4C8D-B22D-7B29CA611E6E}" srcOrd="4" destOrd="0" presId="urn:microsoft.com/office/officeart/2005/8/layout/target3"/>
    <dgm:cxn modelId="{70EA3808-5ADC-4A59-BD5F-6E5C4F7F9E6C}" type="presParOf" srcId="{DB9DCE39-F6DF-416F-BC94-CF2B89E79F8D}" destId="{FFE7A52D-345F-4A1B-A134-96130FD3589F}" srcOrd="5" destOrd="0" presId="urn:microsoft.com/office/officeart/2005/8/layout/target3"/>
    <dgm:cxn modelId="{33F1B9E0-EA66-45C0-8750-D567AD06E22D}" type="presParOf" srcId="{DB9DCE39-F6DF-416F-BC94-CF2B89E79F8D}" destId="{6123752E-5651-4D72-B206-9604E9FEC166}" srcOrd="6" destOrd="0" presId="urn:microsoft.com/office/officeart/2005/8/layout/target3"/>
    <dgm:cxn modelId="{CA53FA44-8765-49C6-9A95-51B8D5816DCF}" type="presParOf" srcId="{DB9DCE39-F6DF-416F-BC94-CF2B89E79F8D}" destId="{4666BC33-247D-496C-AD4A-D91E31972593}" srcOrd="7" destOrd="0" presId="urn:microsoft.com/office/officeart/2005/8/layout/target3"/>
    <dgm:cxn modelId="{81A78E28-ACC2-45FB-A55A-4696E0D59C55}" type="presParOf" srcId="{DB9DCE39-F6DF-416F-BC94-CF2B89E79F8D}" destId="{C71FB07D-45BD-4216-A782-20325D654621}" srcOrd="8" destOrd="0" presId="urn:microsoft.com/office/officeart/2005/8/layout/target3"/>
    <dgm:cxn modelId="{97F62455-000C-49E3-A0B3-42B5BBF6A05B}" type="presParOf" srcId="{DB9DCE39-F6DF-416F-BC94-CF2B89E79F8D}" destId="{84F91D61-4645-4748-903E-C63292BE4756}" srcOrd="9" destOrd="0" presId="urn:microsoft.com/office/officeart/2005/8/layout/target3"/>
    <dgm:cxn modelId="{3BEA55A6-0A24-498C-AA69-2951B82D7657}" type="presParOf" srcId="{DB9DCE39-F6DF-416F-BC94-CF2B89E79F8D}" destId="{30A1E7C3-F88A-4560-86F0-CB77339CDEB4}" srcOrd="10" destOrd="0" presId="urn:microsoft.com/office/officeart/2005/8/layout/target3"/>
    <dgm:cxn modelId="{B0C86BA6-9086-4F38-B374-480242B9BA49}" type="presParOf" srcId="{DB9DCE39-F6DF-416F-BC94-CF2B89E79F8D}" destId="{58C03DAB-0312-44F5-A887-D37BF4F152C1}" srcOrd="11" destOrd="0" presId="urn:microsoft.com/office/officeart/2005/8/layout/target3"/>
    <dgm:cxn modelId="{BCE8723E-ACC0-4F13-9EE2-447F01C55C83}" type="presParOf" srcId="{DB9DCE39-F6DF-416F-BC94-CF2B89E79F8D}" destId="{237E2DD8-8A50-4B3B-9F80-628E958D6609}" srcOrd="12" destOrd="0" presId="urn:microsoft.com/office/officeart/2005/8/layout/target3"/>
    <dgm:cxn modelId="{25960002-DB73-4A64-A172-6FEA53253C50}" type="presParOf" srcId="{DB9DCE39-F6DF-416F-BC94-CF2B89E79F8D}" destId="{CAD49211-676B-4F06-84FD-A45316E2EE35}" srcOrd="13" destOrd="0" presId="urn:microsoft.com/office/officeart/2005/8/layout/target3"/>
    <dgm:cxn modelId="{2D0C0391-77B2-4999-B989-277910BF0ECB}" type="presParOf" srcId="{DB9DCE39-F6DF-416F-BC94-CF2B89E79F8D}" destId="{B9463864-6A08-4C14-8C97-2C1E862DB102}" srcOrd="14" destOrd="0" presId="urn:microsoft.com/office/officeart/2005/8/layout/target3"/>
    <dgm:cxn modelId="{C43FBE34-F5D4-4205-9111-ADE593DF8B94}" type="presParOf" srcId="{DB9DCE39-F6DF-416F-BC94-CF2B89E79F8D}" destId="{D03C7CC5-0C0D-4F58-8B0F-F87EA7CD92B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C0DE72-80DB-4BB0-9361-3A135A455969}" type="doc">
      <dgm:prSet loTypeId="urn:microsoft.com/office/officeart/2005/8/layout/target3" loCatId="relationship" qsTypeId="urn:microsoft.com/office/officeart/2005/8/quickstyle/3d6" qsCatId="3D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0AF83CC9-5628-45F0-A198-CBC10C6A900C}">
      <dgm:prSet/>
      <dgm:spPr/>
      <dgm:t>
        <a:bodyPr/>
        <a:lstStyle/>
        <a:p>
          <a:pPr rtl="0"/>
          <a:r>
            <a:rPr lang="ru-RU" smtClean="0"/>
            <a:t>Модель </a:t>
          </a:r>
          <a:endParaRPr lang="ru-RU"/>
        </a:p>
      </dgm:t>
    </dgm:pt>
    <dgm:pt modelId="{2020584B-2937-419C-A7A9-A8E80945A514}" type="parTrans" cxnId="{1A54CD5C-13C8-490B-8813-86F0EF86525D}">
      <dgm:prSet/>
      <dgm:spPr/>
      <dgm:t>
        <a:bodyPr/>
        <a:lstStyle/>
        <a:p>
          <a:endParaRPr lang="ru-RU"/>
        </a:p>
      </dgm:t>
    </dgm:pt>
    <dgm:pt modelId="{680800D9-7B1C-4F6B-A68D-871D2391B4B8}" type="sibTrans" cxnId="{1A54CD5C-13C8-490B-8813-86F0EF86525D}">
      <dgm:prSet/>
      <dgm:spPr/>
      <dgm:t>
        <a:bodyPr/>
        <a:lstStyle/>
        <a:p>
          <a:endParaRPr lang="ru-RU"/>
        </a:p>
      </dgm:t>
    </dgm:pt>
    <dgm:pt modelId="{89896235-7D98-4854-AB82-5C2A2A8FCB0F}" type="pres">
      <dgm:prSet presAssocID="{6DC0DE72-80DB-4BB0-9361-3A135A45596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44A471-71CC-4815-8F06-AD3396F7BFF5}" type="pres">
      <dgm:prSet presAssocID="{0AF83CC9-5628-45F0-A198-CBC10C6A900C}" presName="circle1" presStyleLbl="node1" presStyleIdx="0" presStyleCnt="1"/>
      <dgm:spPr/>
    </dgm:pt>
    <dgm:pt modelId="{DCFA0B9E-38D5-45B8-A2DB-B31B9F4B9DA2}" type="pres">
      <dgm:prSet presAssocID="{0AF83CC9-5628-45F0-A198-CBC10C6A900C}" presName="space" presStyleCnt="0"/>
      <dgm:spPr/>
    </dgm:pt>
    <dgm:pt modelId="{0241896E-EA25-4014-985B-A26299F3D6DE}" type="pres">
      <dgm:prSet presAssocID="{0AF83CC9-5628-45F0-A198-CBC10C6A900C}" presName="rect1" presStyleLbl="alignAcc1" presStyleIdx="0" presStyleCnt="1"/>
      <dgm:spPr/>
      <dgm:t>
        <a:bodyPr/>
        <a:lstStyle/>
        <a:p>
          <a:endParaRPr lang="ru-RU"/>
        </a:p>
      </dgm:t>
    </dgm:pt>
    <dgm:pt modelId="{CEDF46FD-87D1-4435-8E68-D71B90598D0F}" type="pres">
      <dgm:prSet presAssocID="{0AF83CC9-5628-45F0-A198-CBC10C6A900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54CD5C-13C8-490B-8813-86F0EF86525D}" srcId="{6DC0DE72-80DB-4BB0-9361-3A135A455969}" destId="{0AF83CC9-5628-45F0-A198-CBC10C6A900C}" srcOrd="0" destOrd="0" parTransId="{2020584B-2937-419C-A7A9-A8E80945A514}" sibTransId="{680800D9-7B1C-4F6B-A68D-871D2391B4B8}"/>
    <dgm:cxn modelId="{47C8F165-CAC8-4877-BD19-183905FCDA5A}" type="presOf" srcId="{0AF83CC9-5628-45F0-A198-CBC10C6A900C}" destId="{CEDF46FD-87D1-4435-8E68-D71B90598D0F}" srcOrd="1" destOrd="0" presId="urn:microsoft.com/office/officeart/2005/8/layout/target3"/>
    <dgm:cxn modelId="{9FAEFD49-EB94-49A2-BA0E-FDFB49FD0B94}" type="presOf" srcId="{6DC0DE72-80DB-4BB0-9361-3A135A455969}" destId="{89896235-7D98-4854-AB82-5C2A2A8FCB0F}" srcOrd="0" destOrd="0" presId="urn:microsoft.com/office/officeart/2005/8/layout/target3"/>
    <dgm:cxn modelId="{0AD1E5F4-A0D8-498D-98F3-AE6F2648C6E8}" type="presOf" srcId="{0AF83CC9-5628-45F0-A198-CBC10C6A900C}" destId="{0241896E-EA25-4014-985B-A26299F3D6DE}" srcOrd="0" destOrd="0" presId="urn:microsoft.com/office/officeart/2005/8/layout/target3"/>
    <dgm:cxn modelId="{5852AA7C-3FB6-449D-9AFA-131DC82B813A}" type="presParOf" srcId="{89896235-7D98-4854-AB82-5C2A2A8FCB0F}" destId="{F144A471-71CC-4815-8F06-AD3396F7BFF5}" srcOrd="0" destOrd="0" presId="urn:microsoft.com/office/officeart/2005/8/layout/target3"/>
    <dgm:cxn modelId="{1910210B-05A4-4467-8473-7FC8B7B08F93}" type="presParOf" srcId="{89896235-7D98-4854-AB82-5C2A2A8FCB0F}" destId="{DCFA0B9E-38D5-45B8-A2DB-B31B9F4B9DA2}" srcOrd="1" destOrd="0" presId="urn:microsoft.com/office/officeart/2005/8/layout/target3"/>
    <dgm:cxn modelId="{505D9000-F322-4483-8C5D-284B37F201AD}" type="presParOf" srcId="{89896235-7D98-4854-AB82-5C2A2A8FCB0F}" destId="{0241896E-EA25-4014-985B-A26299F3D6DE}" srcOrd="2" destOrd="0" presId="urn:microsoft.com/office/officeart/2005/8/layout/target3"/>
    <dgm:cxn modelId="{83E1BAB3-0B54-46E5-AAB0-7F8F9DA1C198}" type="presParOf" srcId="{89896235-7D98-4854-AB82-5C2A2A8FCB0F}" destId="{CEDF46FD-87D1-4435-8E68-D71B90598D0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D0A65D-436E-466A-952A-4E39CE898992}" type="doc">
      <dgm:prSet loTypeId="urn:microsoft.com/office/officeart/2005/8/layout/target3" loCatId="relationship" qsTypeId="urn:microsoft.com/office/officeart/2005/8/quickstyle/simple2" qsCatId="simple" csTypeId="urn:microsoft.com/office/officeart/2005/8/colors/accent3_1" csCatId="accent3"/>
      <dgm:spPr/>
      <dgm:t>
        <a:bodyPr/>
        <a:lstStyle/>
        <a:p>
          <a:endParaRPr lang="ru-RU"/>
        </a:p>
      </dgm:t>
    </dgm:pt>
    <dgm:pt modelId="{6CF4FFBB-731B-42FB-9EE7-E55423DC4C73}">
      <dgm:prSet/>
      <dgm:spPr/>
      <dgm:t>
        <a:bodyPr/>
        <a:lstStyle/>
        <a:p>
          <a:pPr rtl="0"/>
          <a:r>
            <a:rPr lang="ru-RU" smtClean="0"/>
            <a:t>Направления:</a:t>
          </a:r>
          <a:endParaRPr lang="ru-RU"/>
        </a:p>
      </dgm:t>
    </dgm:pt>
    <dgm:pt modelId="{38D92752-24E0-454B-9A08-4DC6F769D894}" type="parTrans" cxnId="{E43D5C82-4779-4B30-A4E4-F8268340743F}">
      <dgm:prSet/>
      <dgm:spPr/>
      <dgm:t>
        <a:bodyPr/>
        <a:lstStyle/>
        <a:p>
          <a:endParaRPr lang="ru-RU"/>
        </a:p>
      </dgm:t>
    </dgm:pt>
    <dgm:pt modelId="{8595A79C-73FA-4152-AB5E-A2CD6D3D87A6}" type="sibTrans" cxnId="{E43D5C82-4779-4B30-A4E4-F8268340743F}">
      <dgm:prSet/>
      <dgm:spPr/>
      <dgm:t>
        <a:bodyPr/>
        <a:lstStyle/>
        <a:p>
          <a:endParaRPr lang="ru-RU"/>
        </a:p>
      </dgm:t>
    </dgm:pt>
    <dgm:pt modelId="{97743C69-9B12-4033-A655-ED71524E4A3C}">
      <dgm:prSet/>
      <dgm:spPr/>
      <dgm:t>
        <a:bodyPr/>
        <a:lstStyle/>
        <a:p>
          <a:pPr rtl="0"/>
          <a:r>
            <a:rPr lang="ru-RU" smtClean="0"/>
            <a:t>1. Координационное .</a:t>
          </a:r>
          <a:endParaRPr lang="ru-RU"/>
        </a:p>
      </dgm:t>
    </dgm:pt>
    <dgm:pt modelId="{E6AD4CB8-66C7-4071-839A-DAE2007CCA15}" type="parTrans" cxnId="{DEA93B5E-15EE-4BA8-8840-CCFFCA0F0055}">
      <dgm:prSet/>
      <dgm:spPr/>
      <dgm:t>
        <a:bodyPr/>
        <a:lstStyle/>
        <a:p>
          <a:endParaRPr lang="ru-RU"/>
        </a:p>
      </dgm:t>
    </dgm:pt>
    <dgm:pt modelId="{DDDC6A43-F9EA-423E-AC21-ACF1710A947C}" type="sibTrans" cxnId="{DEA93B5E-15EE-4BA8-8840-CCFFCA0F0055}">
      <dgm:prSet/>
      <dgm:spPr/>
      <dgm:t>
        <a:bodyPr/>
        <a:lstStyle/>
        <a:p>
          <a:endParaRPr lang="ru-RU"/>
        </a:p>
      </dgm:t>
    </dgm:pt>
    <dgm:pt modelId="{DB08B31C-C39C-42BB-BF6F-BE8D64C42B71}">
      <dgm:prSet/>
      <dgm:spPr/>
      <dgm:t>
        <a:bodyPr/>
        <a:lstStyle/>
        <a:p>
          <a:pPr rtl="0"/>
          <a:r>
            <a:rPr lang="ru-RU" smtClean="0"/>
            <a:t>2. Диагностическое.</a:t>
          </a:r>
          <a:endParaRPr lang="ru-RU"/>
        </a:p>
      </dgm:t>
    </dgm:pt>
    <dgm:pt modelId="{E72B07E8-BD25-4C4D-A017-B6A739F1DEC8}" type="parTrans" cxnId="{024D4C51-5846-477E-8675-29EEBE27B94B}">
      <dgm:prSet/>
      <dgm:spPr/>
      <dgm:t>
        <a:bodyPr/>
        <a:lstStyle/>
        <a:p>
          <a:endParaRPr lang="ru-RU"/>
        </a:p>
      </dgm:t>
    </dgm:pt>
    <dgm:pt modelId="{5DE724E8-2A89-4E80-ABDD-F84BB2500240}" type="sibTrans" cxnId="{024D4C51-5846-477E-8675-29EEBE27B94B}">
      <dgm:prSet/>
      <dgm:spPr/>
      <dgm:t>
        <a:bodyPr/>
        <a:lstStyle/>
        <a:p>
          <a:endParaRPr lang="ru-RU"/>
        </a:p>
      </dgm:t>
    </dgm:pt>
    <dgm:pt modelId="{53735E71-C78F-4488-B34E-47923185BEF8}">
      <dgm:prSet/>
      <dgm:spPr/>
      <dgm:t>
        <a:bodyPr/>
        <a:lstStyle/>
        <a:p>
          <a:pPr rtl="0"/>
          <a:r>
            <a:rPr lang="ru-RU" smtClean="0"/>
            <a:t>3. Кадровое.</a:t>
          </a:r>
          <a:endParaRPr lang="ru-RU"/>
        </a:p>
      </dgm:t>
    </dgm:pt>
    <dgm:pt modelId="{2F4DE53E-90FE-40D9-A0EC-C72EF7247BCA}" type="parTrans" cxnId="{89DB9795-30FF-42D3-9E17-3D0EC8270F73}">
      <dgm:prSet/>
      <dgm:spPr/>
      <dgm:t>
        <a:bodyPr/>
        <a:lstStyle/>
        <a:p>
          <a:endParaRPr lang="ru-RU"/>
        </a:p>
      </dgm:t>
    </dgm:pt>
    <dgm:pt modelId="{8451AE8A-E368-42AC-ABDC-D7F7A14E0B66}" type="sibTrans" cxnId="{89DB9795-30FF-42D3-9E17-3D0EC8270F73}">
      <dgm:prSet/>
      <dgm:spPr/>
      <dgm:t>
        <a:bodyPr/>
        <a:lstStyle/>
        <a:p>
          <a:endParaRPr lang="ru-RU"/>
        </a:p>
      </dgm:t>
    </dgm:pt>
    <dgm:pt modelId="{095A7F2A-E964-4B30-9D9F-3562480860A1}">
      <dgm:prSet/>
      <dgm:spPr/>
      <dgm:t>
        <a:bodyPr/>
        <a:lstStyle/>
        <a:p>
          <a:pPr rtl="0"/>
          <a:r>
            <a:rPr lang="ru-RU" smtClean="0"/>
            <a:t>4. Развивающее.</a:t>
          </a:r>
          <a:endParaRPr lang="ru-RU"/>
        </a:p>
      </dgm:t>
    </dgm:pt>
    <dgm:pt modelId="{DEFAC0E7-F237-49D0-9916-3577B379F213}" type="parTrans" cxnId="{5D01906A-09DC-449B-8043-0C8935EEE649}">
      <dgm:prSet/>
      <dgm:spPr/>
      <dgm:t>
        <a:bodyPr/>
        <a:lstStyle/>
        <a:p>
          <a:endParaRPr lang="ru-RU"/>
        </a:p>
      </dgm:t>
    </dgm:pt>
    <dgm:pt modelId="{DECABB88-6363-4F06-8A33-92B35BAB1547}" type="sibTrans" cxnId="{5D01906A-09DC-449B-8043-0C8935EEE649}">
      <dgm:prSet/>
      <dgm:spPr/>
      <dgm:t>
        <a:bodyPr/>
        <a:lstStyle/>
        <a:p>
          <a:endParaRPr lang="ru-RU"/>
        </a:p>
      </dgm:t>
    </dgm:pt>
    <dgm:pt modelId="{7DB81269-4E48-490A-9E47-14D8E5847C81}">
      <dgm:prSet/>
      <dgm:spPr/>
      <dgm:t>
        <a:bodyPr/>
        <a:lstStyle/>
        <a:p>
          <a:pPr rtl="0"/>
          <a:r>
            <a:rPr lang="ru-RU" smtClean="0"/>
            <a:t>5. Информационное.</a:t>
          </a:r>
          <a:endParaRPr lang="ru-RU"/>
        </a:p>
      </dgm:t>
    </dgm:pt>
    <dgm:pt modelId="{0C23DA6D-41A1-4D06-B00D-BF18C83BC2E0}" type="parTrans" cxnId="{6DC8B3FF-116B-4272-802D-8E90952D9932}">
      <dgm:prSet/>
      <dgm:spPr/>
      <dgm:t>
        <a:bodyPr/>
        <a:lstStyle/>
        <a:p>
          <a:endParaRPr lang="ru-RU"/>
        </a:p>
      </dgm:t>
    </dgm:pt>
    <dgm:pt modelId="{911A3FC8-C464-46B7-AC75-648862FA4E71}" type="sibTrans" cxnId="{6DC8B3FF-116B-4272-802D-8E90952D9932}">
      <dgm:prSet/>
      <dgm:spPr/>
      <dgm:t>
        <a:bodyPr/>
        <a:lstStyle/>
        <a:p>
          <a:endParaRPr lang="ru-RU"/>
        </a:p>
      </dgm:t>
    </dgm:pt>
    <dgm:pt modelId="{4F612AD4-2705-45AD-8690-B1375605E857}" type="pres">
      <dgm:prSet presAssocID="{6AD0A65D-436E-466A-952A-4E39CE8989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066F7F-32A9-4538-BEB1-E5D05B9FB24B}" type="pres">
      <dgm:prSet presAssocID="{6CF4FFBB-731B-42FB-9EE7-E55423DC4C73}" presName="circle1" presStyleLbl="node1" presStyleIdx="0" presStyleCnt="6"/>
      <dgm:spPr/>
    </dgm:pt>
    <dgm:pt modelId="{2D9EB081-086A-4889-A57C-9D0E990E39DC}" type="pres">
      <dgm:prSet presAssocID="{6CF4FFBB-731B-42FB-9EE7-E55423DC4C73}" presName="space" presStyleCnt="0"/>
      <dgm:spPr/>
    </dgm:pt>
    <dgm:pt modelId="{D298D4DA-F84E-4F10-B36D-5EBADE588FD8}" type="pres">
      <dgm:prSet presAssocID="{6CF4FFBB-731B-42FB-9EE7-E55423DC4C73}" presName="rect1" presStyleLbl="alignAcc1" presStyleIdx="0" presStyleCnt="6"/>
      <dgm:spPr/>
      <dgm:t>
        <a:bodyPr/>
        <a:lstStyle/>
        <a:p>
          <a:endParaRPr lang="ru-RU"/>
        </a:p>
      </dgm:t>
    </dgm:pt>
    <dgm:pt modelId="{6D861624-5E0E-45F8-84FA-C4062EC0FE70}" type="pres">
      <dgm:prSet presAssocID="{97743C69-9B12-4033-A655-ED71524E4A3C}" presName="vertSpace2" presStyleLbl="node1" presStyleIdx="0" presStyleCnt="6"/>
      <dgm:spPr/>
    </dgm:pt>
    <dgm:pt modelId="{85BD9B67-D53F-4CF5-AA8E-417F338D8ABA}" type="pres">
      <dgm:prSet presAssocID="{97743C69-9B12-4033-A655-ED71524E4A3C}" presName="circle2" presStyleLbl="node1" presStyleIdx="1" presStyleCnt="6"/>
      <dgm:spPr/>
    </dgm:pt>
    <dgm:pt modelId="{987E98DD-A8E7-4997-A9E0-740B3F94D4A1}" type="pres">
      <dgm:prSet presAssocID="{97743C69-9B12-4033-A655-ED71524E4A3C}" presName="rect2" presStyleLbl="alignAcc1" presStyleIdx="1" presStyleCnt="6"/>
      <dgm:spPr/>
      <dgm:t>
        <a:bodyPr/>
        <a:lstStyle/>
        <a:p>
          <a:endParaRPr lang="ru-RU"/>
        </a:p>
      </dgm:t>
    </dgm:pt>
    <dgm:pt modelId="{B0D96E40-8F45-4DF4-A3FE-55603C422722}" type="pres">
      <dgm:prSet presAssocID="{DB08B31C-C39C-42BB-BF6F-BE8D64C42B71}" presName="vertSpace3" presStyleLbl="node1" presStyleIdx="1" presStyleCnt="6"/>
      <dgm:spPr/>
    </dgm:pt>
    <dgm:pt modelId="{40B6106B-31AA-4244-A8C7-10DCBAC469ED}" type="pres">
      <dgm:prSet presAssocID="{DB08B31C-C39C-42BB-BF6F-BE8D64C42B71}" presName="circle3" presStyleLbl="node1" presStyleIdx="2" presStyleCnt="6"/>
      <dgm:spPr/>
    </dgm:pt>
    <dgm:pt modelId="{3204F52A-3621-47BC-9577-E5EE88CC764A}" type="pres">
      <dgm:prSet presAssocID="{DB08B31C-C39C-42BB-BF6F-BE8D64C42B71}" presName="rect3" presStyleLbl="alignAcc1" presStyleIdx="2" presStyleCnt="6"/>
      <dgm:spPr/>
      <dgm:t>
        <a:bodyPr/>
        <a:lstStyle/>
        <a:p>
          <a:endParaRPr lang="ru-RU"/>
        </a:p>
      </dgm:t>
    </dgm:pt>
    <dgm:pt modelId="{FE0915FF-6A98-4042-9376-41DAE8669C6B}" type="pres">
      <dgm:prSet presAssocID="{53735E71-C78F-4488-B34E-47923185BEF8}" presName="vertSpace4" presStyleLbl="node1" presStyleIdx="2" presStyleCnt="6"/>
      <dgm:spPr/>
    </dgm:pt>
    <dgm:pt modelId="{7BB5EB60-3E81-46C7-9995-FABE15C7965C}" type="pres">
      <dgm:prSet presAssocID="{53735E71-C78F-4488-B34E-47923185BEF8}" presName="circle4" presStyleLbl="node1" presStyleIdx="3" presStyleCnt="6"/>
      <dgm:spPr/>
    </dgm:pt>
    <dgm:pt modelId="{7626A12F-3907-4D45-A56E-954A4191508D}" type="pres">
      <dgm:prSet presAssocID="{53735E71-C78F-4488-B34E-47923185BEF8}" presName="rect4" presStyleLbl="alignAcc1" presStyleIdx="3" presStyleCnt="6"/>
      <dgm:spPr/>
      <dgm:t>
        <a:bodyPr/>
        <a:lstStyle/>
        <a:p>
          <a:endParaRPr lang="ru-RU"/>
        </a:p>
      </dgm:t>
    </dgm:pt>
    <dgm:pt modelId="{172A79F2-1226-4CF1-B724-55AD71CE2146}" type="pres">
      <dgm:prSet presAssocID="{095A7F2A-E964-4B30-9D9F-3562480860A1}" presName="vertSpace5" presStyleLbl="node1" presStyleIdx="3" presStyleCnt="6"/>
      <dgm:spPr/>
    </dgm:pt>
    <dgm:pt modelId="{548BFFB5-9C01-41DC-896D-DEB3C7CCDDB4}" type="pres">
      <dgm:prSet presAssocID="{095A7F2A-E964-4B30-9D9F-3562480860A1}" presName="circle5" presStyleLbl="node1" presStyleIdx="4" presStyleCnt="6"/>
      <dgm:spPr/>
    </dgm:pt>
    <dgm:pt modelId="{264F9C00-02D4-4DFD-91A2-B5200EB9C1E2}" type="pres">
      <dgm:prSet presAssocID="{095A7F2A-E964-4B30-9D9F-3562480860A1}" presName="rect5" presStyleLbl="alignAcc1" presStyleIdx="4" presStyleCnt="6"/>
      <dgm:spPr/>
      <dgm:t>
        <a:bodyPr/>
        <a:lstStyle/>
        <a:p>
          <a:endParaRPr lang="ru-RU"/>
        </a:p>
      </dgm:t>
    </dgm:pt>
    <dgm:pt modelId="{F5DBAC26-9363-484B-AC76-8D0D3F46D25D}" type="pres">
      <dgm:prSet presAssocID="{7DB81269-4E48-490A-9E47-14D8E5847C81}" presName="vertSpace6" presStyleLbl="node1" presStyleIdx="4" presStyleCnt="6"/>
      <dgm:spPr/>
    </dgm:pt>
    <dgm:pt modelId="{87B684C3-11B4-43CC-B281-E8105C952D70}" type="pres">
      <dgm:prSet presAssocID="{7DB81269-4E48-490A-9E47-14D8E5847C81}" presName="circle6" presStyleLbl="node1" presStyleIdx="5" presStyleCnt="6"/>
      <dgm:spPr/>
    </dgm:pt>
    <dgm:pt modelId="{36F7C27A-D146-4923-8C8D-D369D4D5B33D}" type="pres">
      <dgm:prSet presAssocID="{7DB81269-4E48-490A-9E47-14D8E5847C81}" presName="rect6" presStyleLbl="alignAcc1" presStyleIdx="5" presStyleCnt="6"/>
      <dgm:spPr/>
      <dgm:t>
        <a:bodyPr/>
        <a:lstStyle/>
        <a:p>
          <a:endParaRPr lang="ru-RU"/>
        </a:p>
      </dgm:t>
    </dgm:pt>
    <dgm:pt modelId="{26600B08-F564-4463-B85E-126A77FD317F}" type="pres">
      <dgm:prSet presAssocID="{6CF4FFBB-731B-42FB-9EE7-E55423DC4C73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0F938-9044-4680-9B86-3B62F9FB5735}" type="pres">
      <dgm:prSet presAssocID="{97743C69-9B12-4033-A655-ED71524E4A3C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D3414-94CF-4E53-B22A-F37B4450E79E}" type="pres">
      <dgm:prSet presAssocID="{DB08B31C-C39C-42BB-BF6F-BE8D64C42B71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B1CE6-2DE7-4EF7-9ECF-81A902CCB5DA}" type="pres">
      <dgm:prSet presAssocID="{53735E71-C78F-4488-B34E-47923185BEF8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120EF-36FA-4EF0-831E-DADA98AAB4DA}" type="pres">
      <dgm:prSet presAssocID="{095A7F2A-E964-4B30-9D9F-3562480860A1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3F745-2A0A-454C-95B9-66F0102938C6}" type="pres">
      <dgm:prSet presAssocID="{7DB81269-4E48-490A-9E47-14D8E5847C81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3D5C82-4779-4B30-A4E4-F8268340743F}" srcId="{6AD0A65D-436E-466A-952A-4E39CE898992}" destId="{6CF4FFBB-731B-42FB-9EE7-E55423DC4C73}" srcOrd="0" destOrd="0" parTransId="{38D92752-24E0-454B-9A08-4DC6F769D894}" sibTransId="{8595A79C-73FA-4152-AB5E-A2CD6D3D87A6}"/>
    <dgm:cxn modelId="{ECD516DD-BEDF-487F-84D8-348D6B4DF5A3}" type="presOf" srcId="{6CF4FFBB-731B-42FB-9EE7-E55423DC4C73}" destId="{D298D4DA-F84E-4F10-B36D-5EBADE588FD8}" srcOrd="0" destOrd="0" presId="urn:microsoft.com/office/officeart/2005/8/layout/target3"/>
    <dgm:cxn modelId="{6C43A416-F30C-4761-A8F8-75F26E69E333}" type="presOf" srcId="{6CF4FFBB-731B-42FB-9EE7-E55423DC4C73}" destId="{26600B08-F564-4463-B85E-126A77FD317F}" srcOrd="1" destOrd="0" presId="urn:microsoft.com/office/officeart/2005/8/layout/target3"/>
    <dgm:cxn modelId="{024D4C51-5846-477E-8675-29EEBE27B94B}" srcId="{6AD0A65D-436E-466A-952A-4E39CE898992}" destId="{DB08B31C-C39C-42BB-BF6F-BE8D64C42B71}" srcOrd="2" destOrd="0" parTransId="{E72B07E8-BD25-4C4D-A017-B6A739F1DEC8}" sibTransId="{5DE724E8-2A89-4E80-ABDD-F84BB2500240}"/>
    <dgm:cxn modelId="{0F8E50ED-9FA5-420B-86DD-DE50C4FE1C49}" type="presOf" srcId="{DB08B31C-C39C-42BB-BF6F-BE8D64C42B71}" destId="{3204F52A-3621-47BC-9577-E5EE88CC764A}" srcOrd="0" destOrd="0" presId="urn:microsoft.com/office/officeart/2005/8/layout/target3"/>
    <dgm:cxn modelId="{02385F24-20AA-425F-A4C7-445F3AE296B5}" type="presOf" srcId="{6AD0A65D-436E-466A-952A-4E39CE898992}" destId="{4F612AD4-2705-45AD-8690-B1375605E857}" srcOrd="0" destOrd="0" presId="urn:microsoft.com/office/officeart/2005/8/layout/target3"/>
    <dgm:cxn modelId="{5F91C7CB-1B4B-434D-93EC-49F60F48F89D}" type="presOf" srcId="{095A7F2A-E964-4B30-9D9F-3562480860A1}" destId="{264F9C00-02D4-4DFD-91A2-B5200EB9C1E2}" srcOrd="0" destOrd="0" presId="urn:microsoft.com/office/officeart/2005/8/layout/target3"/>
    <dgm:cxn modelId="{3B5D1FAF-47D6-4FD0-BA47-652F679CAA65}" type="presOf" srcId="{53735E71-C78F-4488-B34E-47923185BEF8}" destId="{7626A12F-3907-4D45-A56E-954A4191508D}" srcOrd="0" destOrd="0" presId="urn:microsoft.com/office/officeart/2005/8/layout/target3"/>
    <dgm:cxn modelId="{89DB9795-30FF-42D3-9E17-3D0EC8270F73}" srcId="{6AD0A65D-436E-466A-952A-4E39CE898992}" destId="{53735E71-C78F-4488-B34E-47923185BEF8}" srcOrd="3" destOrd="0" parTransId="{2F4DE53E-90FE-40D9-A0EC-C72EF7247BCA}" sibTransId="{8451AE8A-E368-42AC-ABDC-D7F7A14E0B66}"/>
    <dgm:cxn modelId="{0BA343EA-052B-43B6-BF50-EC4A71BC41C4}" type="presOf" srcId="{095A7F2A-E964-4B30-9D9F-3562480860A1}" destId="{AA6120EF-36FA-4EF0-831E-DADA98AAB4DA}" srcOrd="1" destOrd="0" presId="urn:microsoft.com/office/officeart/2005/8/layout/target3"/>
    <dgm:cxn modelId="{AC74A895-9343-4FC0-B34C-1654A6542FE3}" type="presOf" srcId="{7DB81269-4E48-490A-9E47-14D8E5847C81}" destId="{46C3F745-2A0A-454C-95B9-66F0102938C6}" srcOrd="1" destOrd="0" presId="urn:microsoft.com/office/officeart/2005/8/layout/target3"/>
    <dgm:cxn modelId="{5D01906A-09DC-449B-8043-0C8935EEE649}" srcId="{6AD0A65D-436E-466A-952A-4E39CE898992}" destId="{095A7F2A-E964-4B30-9D9F-3562480860A1}" srcOrd="4" destOrd="0" parTransId="{DEFAC0E7-F237-49D0-9916-3577B379F213}" sibTransId="{DECABB88-6363-4F06-8A33-92B35BAB1547}"/>
    <dgm:cxn modelId="{A0ACA455-53E7-498D-BCD7-1A3C4A505B3B}" type="presOf" srcId="{DB08B31C-C39C-42BB-BF6F-BE8D64C42B71}" destId="{C82D3414-94CF-4E53-B22A-F37B4450E79E}" srcOrd="1" destOrd="0" presId="urn:microsoft.com/office/officeart/2005/8/layout/target3"/>
    <dgm:cxn modelId="{6721FEF2-1F35-49C4-B534-66E422C2F5EF}" type="presOf" srcId="{7DB81269-4E48-490A-9E47-14D8E5847C81}" destId="{36F7C27A-D146-4923-8C8D-D369D4D5B33D}" srcOrd="0" destOrd="0" presId="urn:microsoft.com/office/officeart/2005/8/layout/target3"/>
    <dgm:cxn modelId="{E61D1981-2B07-4589-BA00-22EC71DE9B21}" type="presOf" srcId="{53735E71-C78F-4488-B34E-47923185BEF8}" destId="{9A6B1CE6-2DE7-4EF7-9ECF-81A902CCB5DA}" srcOrd="1" destOrd="0" presId="urn:microsoft.com/office/officeart/2005/8/layout/target3"/>
    <dgm:cxn modelId="{8166C6EF-6A2E-426B-B717-03A1188CCED5}" type="presOf" srcId="{97743C69-9B12-4033-A655-ED71524E4A3C}" destId="{91E0F938-9044-4680-9B86-3B62F9FB5735}" srcOrd="1" destOrd="0" presId="urn:microsoft.com/office/officeart/2005/8/layout/target3"/>
    <dgm:cxn modelId="{DEA93B5E-15EE-4BA8-8840-CCFFCA0F0055}" srcId="{6AD0A65D-436E-466A-952A-4E39CE898992}" destId="{97743C69-9B12-4033-A655-ED71524E4A3C}" srcOrd="1" destOrd="0" parTransId="{E6AD4CB8-66C7-4071-839A-DAE2007CCA15}" sibTransId="{DDDC6A43-F9EA-423E-AC21-ACF1710A947C}"/>
    <dgm:cxn modelId="{043CCD9B-0DF8-4024-9111-5FB3F801D299}" type="presOf" srcId="{97743C69-9B12-4033-A655-ED71524E4A3C}" destId="{987E98DD-A8E7-4997-A9E0-740B3F94D4A1}" srcOrd="0" destOrd="0" presId="urn:microsoft.com/office/officeart/2005/8/layout/target3"/>
    <dgm:cxn modelId="{6DC8B3FF-116B-4272-802D-8E90952D9932}" srcId="{6AD0A65D-436E-466A-952A-4E39CE898992}" destId="{7DB81269-4E48-490A-9E47-14D8E5847C81}" srcOrd="5" destOrd="0" parTransId="{0C23DA6D-41A1-4D06-B00D-BF18C83BC2E0}" sibTransId="{911A3FC8-C464-46B7-AC75-648862FA4E71}"/>
    <dgm:cxn modelId="{90C4D692-D787-4E51-A3CD-B83B002852B0}" type="presParOf" srcId="{4F612AD4-2705-45AD-8690-B1375605E857}" destId="{AD066F7F-32A9-4538-BEB1-E5D05B9FB24B}" srcOrd="0" destOrd="0" presId="urn:microsoft.com/office/officeart/2005/8/layout/target3"/>
    <dgm:cxn modelId="{7E6037C1-23CB-4358-AFBB-6DC3160B9D8E}" type="presParOf" srcId="{4F612AD4-2705-45AD-8690-B1375605E857}" destId="{2D9EB081-086A-4889-A57C-9D0E990E39DC}" srcOrd="1" destOrd="0" presId="urn:microsoft.com/office/officeart/2005/8/layout/target3"/>
    <dgm:cxn modelId="{71E7D25E-4E98-49A0-8E98-40238C7BF5B0}" type="presParOf" srcId="{4F612AD4-2705-45AD-8690-B1375605E857}" destId="{D298D4DA-F84E-4F10-B36D-5EBADE588FD8}" srcOrd="2" destOrd="0" presId="urn:microsoft.com/office/officeart/2005/8/layout/target3"/>
    <dgm:cxn modelId="{424DE2BD-4630-4853-8BFE-FEFC3EDDF833}" type="presParOf" srcId="{4F612AD4-2705-45AD-8690-B1375605E857}" destId="{6D861624-5E0E-45F8-84FA-C4062EC0FE70}" srcOrd="3" destOrd="0" presId="urn:microsoft.com/office/officeart/2005/8/layout/target3"/>
    <dgm:cxn modelId="{7CE55FD1-5714-448D-AD38-0583731C6D18}" type="presParOf" srcId="{4F612AD4-2705-45AD-8690-B1375605E857}" destId="{85BD9B67-D53F-4CF5-AA8E-417F338D8ABA}" srcOrd="4" destOrd="0" presId="urn:microsoft.com/office/officeart/2005/8/layout/target3"/>
    <dgm:cxn modelId="{0F77C847-2868-462F-95C8-79D7C7087395}" type="presParOf" srcId="{4F612AD4-2705-45AD-8690-B1375605E857}" destId="{987E98DD-A8E7-4997-A9E0-740B3F94D4A1}" srcOrd="5" destOrd="0" presId="urn:microsoft.com/office/officeart/2005/8/layout/target3"/>
    <dgm:cxn modelId="{8989F8F4-3427-49F7-A2A1-A28B25B22F0E}" type="presParOf" srcId="{4F612AD4-2705-45AD-8690-B1375605E857}" destId="{B0D96E40-8F45-4DF4-A3FE-55603C422722}" srcOrd="6" destOrd="0" presId="urn:microsoft.com/office/officeart/2005/8/layout/target3"/>
    <dgm:cxn modelId="{D2609590-D19D-49EB-B94C-CEF067F3CE2B}" type="presParOf" srcId="{4F612AD4-2705-45AD-8690-B1375605E857}" destId="{40B6106B-31AA-4244-A8C7-10DCBAC469ED}" srcOrd="7" destOrd="0" presId="urn:microsoft.com/office/officeart/2005/8/layout/target3"/>
    <dgm:cxn modelId="{443F0937-D0F2-481F-8A26-C0E5CE0241D7}" type="presParOf" srcId="{4F612AD4-2705-45AD-8690-B1375605E857}" destId="{3204F52A-3621-47BC-9577-E5EE88CC764A}" srcOrd="8" destOrd="0" presId="urn:microsoft.com/office/officeart/2005/8/layout/target3"/>
    <dgm:cxn modelId="{933ED7CA-4AD0-4B5E-96F8-C9407736B88E}" type="presParOf" srcId="{4F612AD4-2705-45AD-8690-B1375605E857}" destId="{FE0915FF-6A98-4042-9376-41DAE8669C6B}" srcOrd="9" destOrd="0" presId="urn:microsoft.com/office/officeart/2005/8/layout/target3"/>
    <dgm:cxn modelId="{DF2E83A1-2DCD-4719-A965-293E2E233F41}" type="presParOf" srcId="{4F612AD4-2705-45AD-8690-B1375605E857}" destId="{7BB5EB60-3E81-46C7-9995-FABE15C7965C}" srcOrd="10" destOrd="0" presId="urn:microsoft.com/office/officeart/2005/8/layout/target3"/>
    <dgm:cxn modelId="{08686551-627B-4D19-92E7-3CFADE68477D}" type="presParOf" srcId="{4F612AD4-2705-45AD-8690-B1375605E857}" destId="{7626A12F-3907-4D45-A56E-954A4191508D}" srcOrd="11" destOrd="0" presId="urn:microsoft.com/office/officeart/2005/8/layout/target3"/>
    <dgm:cxn modelId="{CF0099AA-BD4D-4775-B25E-048B840F5B3D}" type="presParOf" srcId="{4F612AD4-2705-45AD-8690-B1375605E857}" destId="{172A79F2-1226-4CF1-B724-55AD71CE2146}" srcOrd="12" destOrd="0" presId="urn:microsoft.com/office/officeart/2005/8/layout/target3"/>
    <dgm:cxn modelId="{8CDA43D7-5182-42FD-B68D-FB4AA79F3779}" type="presParOf" srcId="{4F612AD4-2705-45AD-8690-B1375605E857}" destId="{548BFFB5-9C01-41DC-896D-DEB3C7CCDDB4}" srcOrd="13" destOrd="0" presId="urn:microsoft.com/office/officeart/2005/8/layout/target3"/>
    <dgm:cxn modelId="{57E9B377-54D7-4FC7-9259-1F2AE9E34C1E}" type="presParOf" srcId="{4F612AD4-2705-45AD-8690-B1375605E857}" destId="{264F9C00-02D4-4DFD-91A2-B5200EB9C1E2}" srcOrd="14" destOrd="0" presId="urn:microsoft.com/office/officeart/2005/8/layout/target3"/>
    <dgm:cxn modelId="{4FF7D984-460E-4A50-85D2-68D56DACA2FD}" type="presParOf" srcId="{4F612AD4-2705-45AD-8690-B1375605E857}" destId="{F5DBAC26-9363-484B-AC76-8D0D3F46D25D}" srcOrd="15" destOrd="0" presId="urn:microsoft.com/office/officeart/2005/8/layout/target3"/>
    <dgm:cxn modelId="{DA171674-117B-477D-BE88-447F2454144B}" type="presParOf" srcId="{4F612AD4-2705-45AD-8690-B1375605E857}" destId="{87B684C3-11B4-43CC-B281-E8105C952D70}" srcOrd="16" destOrd="0" presId="urn:microsoft.com/office/officeart/2005/8/layout/target3"/>
    <dgm:cxn modelId="{A25A8593-D97B-4033-8F76-B5DC571C70AB}" type="presParOf" srcId="{4F612AD4-2705-45AD-8690-B1375605E857}" destId="{36F7C27A-D146-4923-8C8D-D369D4D5B33D}" srcOrd="17" destOrd="0" presId="urn:microsoft.com/office/officeart/2005/8/layout/target3"/>
    <dgm:cxn modelId="{80E05726-59CC-4E0B-AEFB-0B737E4BB9E7}" type="presParOf" srcId="{4F612AD4-2705-45AD-8690-B1375605E857}" destId="{26600B08-F564-4463-B85E-126A77FD317F}" srcOrd="18" destOrd="0" presId="urn:microsoft.com/office/officeart/2005/8/layout/target3"/>
    <dgm:cxn modelId="{90823E50-2782-4FB8-BCFF-27CD36DE6B3F}" type="presParOf" srcId="{4F612AD4-2705-45AD-8690-B1375605E857}" destId="{91E0F938-9044-4680-9B86-3B62F9FB5735}" srcOrd="19" destOrd="0" presId="urn:microsoft.com/office/officeart/2005/8/layout/target3"/>
    <dgm:cxn modelId="{C978DE2C-4615-4EA5-9673-E7416E220E5B}" type="presParOf" srcId="{4F612AD4-2705-45AD-8690-B1375605E857}" destId="{C82D3414-94CF-4E53-B22A-F37B4450E79E}" srcOrd="20" destOrd="0" presId="urn:microsoft.com/office/officeart/2005/8/layout/target3"/>
    <dgm:cxn modelId="{7DABDA47-5636-4480-866A-4FA73C029C4D}" type="presParOf" srcId="{4F612AD4-2705-45AD-8690-B1375605E857}" destId="{9A6B1CE6-2DE7-4EF7-9ECF-81A902CCB5DA}" srcOrd="21" destOrd="0" presId="urn:microsoft.com/office/officeart/2005/8/layout/target3"/>
    <dgm:cxn modelId="{CEC22B4E-2699-4698-8D6E-3EA742427E53}" type="presParOf" srcId="{4F612AD4-2705-45AD-8690-B1375605E857}" destId="{AA6120EF-36FA-4EF0-831E-DADA98AAB4DA}" srcOrd="22" destOrd="0" presId="urn:microsoft.com/office/officeart/2005/8/layout/target3"/>
    <dgm:cxn modelId="{E66E536C-7F41-4FDE-8ED5-0763000275B3}" type="presParOf" srcId="{4F612AD4-2705-45AD-8690-B1375605E857}" destId="{46C3F745-2A0A-454C-95B9-66F0102938C6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859E6-567E-46AB-9AF8-F27E2C604705}">
      <dsp:nvSpPr>
        <dsp:cNvPr id="0" name=""/>
        <dsp:cNvSpPr/>
      </dsp:nvSpPr>
      <dsp:spPr>
        <a:xfrm>
          <a:off x="1458664" y="1165"/>
          <a:ext cx="5312271" cy="53122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u="sng" kern="1200" dirty="0" smtClean="0"/>
            <a:t>Педагогический проект</a:t>
          </a:r>
          <a:endParaRPr lang="ru-RU" sz="4100" kern="1200" dirty="0"/>
        </a:p>
      </dsp:txBody>
      <dsp:txXfrm>
        <a:off x="2236628" y="779129"/>
        <a:ext cx="3756343" cy="3756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558EF-6944-49AE-A5C4-02AD94C836BE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DA50A-DBBE-45FE-B3F9-BA376C837F00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smtClean="0"/>
            <a:t>Методы </a:t>
          </a:r>
          <a:endParaRPr lang="ru-RU" sz="5200" kern="1200"/>
        </a:p>
      </dsp:txBody>
      <dsp:txXfrm>
        <a:off x="571500" y="0"/>
        <a:ext cx="7658100" cy="114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3C8E6-1F85-4035-AD11-6BBEA3800C54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9C323-A4B2-4F1B-BE4C-6BD536B26095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262981" y="0"/>
        <a:ext cx="5966618" cy="961767"/>
      </dsp:txXfrm>
    </dsp:sp>
    <dsp:sp modelId="{1C4BDA6C-2D55-4C8D-B22D-7B29CA611E6E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7A52D-345F-4A1B-A134-96130FD3589F}">
      <dsp:nvSpPr>
        <dsp:cNvPr id="0" name=""/>
        <dsp:cNvSpPr/>
      </dsp:nvSpPr>
      <dsp:spPr>
        <a:xfrm>
          <a:off x="2262981" y="961767"/>
          <a:ext cx="5966618" cy="333789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Теоретический</a:t>
          </a:r>
          <a:r>
            <a:rPr lang="ru-RU" sz="1900" kern="1200" smtClean="0"/>
            <a:t> (изучение психолого- педагогической литературы, изучение и обобщение педагогического опыта , систематизация и классификация)</a:t>
          </a:r>
          <a:endParaRPr lang="ru-RU" sz="1900" kern="1200"/>
        </a:p>
      </dsp:txBody>
      <dsp:txXfrm>
        <a:off x="2262981" y="961767"/>
        <a:ext cx="5966618" cy="961767"/>
      </dsp:txXfrm>
    </dsp:sp>
    <dsp:sp modelId="{4666BC33-247D-496C-AD4A-D91E31972593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FB07D-45BD-4216-A782-20325D654621}">
      <dsp:nvSpPr>
        <dsp:cNvPr id="0" name=""/>
        <dsp:cNvSpPr/>
      </dsp:nvSpPr>
      <dsp:spPr>
        <a:xfrm>
          <a:off x="2262981" y="1923534"/>
          <a:ext cx="5966618" cy="214983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Экспериментальный </a:t>
          </a:r>
          <a:r>
            <a:rPr lang="ru-RU" sz="1900" kern="1200" smtClean="0"/>
            <a:t>( анкетирование, тестирование, наблюдение, педагогический эксперимент)</a:t>
          </a:r>
          <a:endParaRPr lang="ru-RU" sz="1900" kern="1200"/>
        </a:p>
      </dsp:txBody>
      <dsp:txXfrm>
        <a:off x="2262981" y="1923534"/>
        <a:ext cx="5966618" cy="961767"/>
      </dsp:txXfrm>
    </dsp:sp>
    <dsp:sp modelId="{30A1E7C3-F88A-4560-86F0-CB77339CDEB4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03DAB-0312-44F5-A887-D37BF4F152C1}">
      <dsp:nvSpPr>
        <dsp:cNvPr id="0" name=""/>
        <dsp:cNvSpPr/>
      </dsp:nvSpPr>
      <dsp:spPr>
        <a:xfrm>
          <a:off x="2262981" y="2885301"/>
          <a:ext cx="5966618" cy="96176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Статистический</a:t>
          </a:r>
          <a:r>
            <a:rPr lang="ru-RU" sz="1900" kern="1200" smtClean="0"/>
            <a:t> ( обработка полученных данных)</a:t>
          </a:r>
          <a:endParaRPr lang="ru-RU" sz="1900" kern="1200"/>
        </a:p>
      </dsp:txBody>
      <dsp:txXfrm>
        <a:off x="2262981" y="2885301"/>
        <a:ext cx="5966618" cy="9617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4A471-71CC-4815-8F06-AD3396F7BFF5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41896E-EA25-4014-985B-A26299F3D6DE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smtClean="0"/>
            <a:t>Модель </a:t>
          </a:r>
          <a:endParaRPr lang="ru-RU" sz="5200" kern="1200"/>
        </a:p>
      </dsp:txBody>
      <dsp:txXfrm>
        <a:off x="571500" y="0"/>
        <a:ext cx="7658100" cy="1143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66F7F-32A9-4538-BEB1-E5D05B9FB24B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98D4DA-F84E-4F10-B36D-5EBADE588FD8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Направления:</a:t>
          </a:r>
          <a:endParaRPr lang="ru-RU" sz="2600" kern="1200"/>
        </a:p>
      </dsp:txBody>
      <dsp:txXfrm>
        <a:off x="2262981" y="0"/>
        <a:ext cx="5966618" cy="565746"/>
      </dsp:txXfrm>
    </dsp:sp>
    <dsp:sp modelId="{85BD9B67-D53F-4CF5-AA8E-417F338D8ABA}">
      <dsp:nvSpPr>
        <dsp:cNvPr id="0" name=""/>
        <dsp:cNvSpPr/>
      </dsp:nvSpPr>
      <dsp:spPr>
        <a:xfrm>
          <a:off x="396022" y="565746"/>
          <a:ext cx="3733918" cy="3733918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7E98DD-A8E7-4997-A9E0-740B3F94D4A1}">
      <dsp:nvSpPr>
        <dsp:cNvPr id="0" name=""/>
        <dsp:cNvSpPr/>
      </dsp:nvSpPr>
      <dsp:spPr>
        <a:xfrm>
          <a:off x="2262981" y="565746"/>
          <a:ext cx="5966618" cy="373391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1. Координационное .</a:t>
          </a:r>
          <a:endParaRPr lang="ru-RU" sz="2600" kern="1200"/>
        </a:p>
      </dsp:txBody>
      <dsp:txXfrm>
        <a:off x="2262981" y="565746"/>
        <a:ext cx="5966618" cy="565746"/>
      </dsp:txXfrm>
    </dsp:sp>
    <dsp:sp modelId="{40B6106B-31AA-4244-A8C7-10DCBAC469ED}">
      <dsp:nvSpPr>
        <dsp:cNvPr id="0" name=""/>
        <dsp:cNvSpPr/>
      </dsp:nvSpPr>
      <dsp:spPr>
        <a:xfrm>
          <a:off x="792044" y="1131493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04F52A-3621-47BC-9577-E5EE88CC764A}">
      <dsp:nvSpPr>
        <dsp:cNvPr id="0" name=""/>
        <dsp:cNvSpPr/>
      </dsp:nvSpPr>
      <dsp:spPr>
        <a:xfrm>
          <a:off x="2262981" y="1131493"/>
          <a:ext cx="5966618" cy="294187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2. Диагностическое.</a:t>
          </a:r>
          <a:endParaRPr lang="ru-RU" sz="2600" kern="1200"/>
        </a:p>
      </dsp:txBody>
      <dsp:txXfrm>
        <a:off x="2262981" y="1131493"/>
        <a:ext cx="5966618" cy="565742"/>
      </dsp:txXfrm>
    </dsp:sp>
    <dsp:sp modelId="{7BB5EB60-3E81-46C7-9995-FABE15C7965C}">
      <dsp:nvSpPr>
        <dsp:cNvPr id="0" name=""/>
        <dsp:cNvSpPr/>
      </dsp:nvSpPr>
      <dsp:spPr>
        <a:xfrm>
          <a:off x="1188065" y="1697236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26A12F-3907-4D45-A56E-954A4191508D}">
      <dsp:nvSpPr>
        <dsp:cNvPr id="0" name=""/>
        <dsp:cNvSpPr/>
      </dsp:nvSpPr>
      <dsp:spPr>
        <a:xfrm>
          <a:off x="2262981" y="1697236"/>
          <a:ext cx="5966618" cy="214983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3. Кадровое.</a:t>
          </a:r>
          <a:endParaRPr lang="ru-RU" sz="2600" kern="1200"/>
        </a:p>
      </dsp:txBody>
      <dsp:txXfrm>
        <a:off x="2262981" y="1697236"/>
        <a:ext cx="5966618" cy="565746"/>
      </dsp:txXfrm>
    </dsp:sp>
    <dsp:sp modelId="{548BFFB5-9C01-41DC-896D-DEB3C7CCDDB4}">
      <dsp:nvSpPr>
        <dsp:cNvPr id="0" name=""/>
        <dsp:cNvSpPr/>
      </dsp:nvSpPr>
      <dsp:spPr>
        <a:xfrm>
          <a:off x="1584087" y="2262982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4F9C00-02D4-4DFD-91A2-B5200EB9C1E2}">
      <dsp:nvSpPr>
        <dsp:cNvPr id="0" name=""/>
        <dsp:cNvSpPr/>
      </dsp:nvSpPr>
      <dsp:spPr>
        <a:xfrm>
          <a:off x="2262981" y="2262982"/>
          <a:ext cx="5966618" cy="135778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4. Развивающее.</a:t>
          </a:r>
          <a:endParaRPr lang="ru-RU" sz="2600" kern="1200"/>
        </a:p>
      </dsp:txBody>
      <dsp:txXfrm>
        <a:off x="2262981" y="2262982"/>
        <a:ext cx="5966618" cy="565746"/>
      </dsp:txXfrm>
    </dsp:sp>
    <dsp:sp modelId="{87B684C3-11B4-43CC-B281-E8105C952D70}">
      <dsp:nvSpPr>
        <dsp:cNvPr id="0" name=""/>
        <dsp:cNvSpPr/>
      </dsp:nvSpPr>
      <dsp:spPr>
        <a:xfrm>
          <a:off x="1980110" y="2828729"/>
          <a:ext cx="565742" cy="565742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F7C27A-D146-4923-8C8D-D369D4D5B33D}">
      <dsp:nvSpPr>
        <dsp:cNvPr id="0" name=""/>
        <dsp:cNvSpPr/>
      </dsp:nvSpPr>
      <dsp:spPr>
        <a:xfrm>
          <a:off x="2262981" y="2828729"/>
          <a:ext cx="5966618" cy="56574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5. Информационное.</a:t>
          </a:r>
          <a:endParaRPr lang="ru-RU" sz="2600" kern="1200"/>
        </a:p>
      </dsp:txBody>
      <dsp:txXfrm>
        <a:off x="2262981" y="2828729"/>
        <a:ext cx="5966618" cy="565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2635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098804" cy="4536504"/>
          </a:xfrm>
          <a:prstGeom prst="rect">
            <a:avLst/>
          </a:prstGeom>
          <a:noFill/>
        </p:spPr>
      </p:pic>
      <p:sp>
        <p:nvSpPr>
          <p:cNvPr id="6" name="Заголовок 3"/>
          <p:cNvSpPr>
            <a:spLocks noGrp="1"/>
          </p:cNvSpPr>
          <p:nvPr>
            <p:ph type="ctrTitle"/>
          </p:nvPr>
        </p:nvSpPr>
        <p:spPr>
          <a:xfrm>
            <a:off x="755576" y="486916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Ох уж эти, одарённые дети!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80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6589693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1437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266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ru-RU" dirty="0" smtClean="0"/>
              <a:t>Сроки реализации: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400" dirty="0">
                <a:solidFill>
                  <a:srgbClr val="00B050"/>
                </a:solidFill>
                <a:latin typeface="Century Schoolbook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Century Schoolbook"/>
              </a:rPr>
              <a:t>Первый этап </a:t>
            </a:r>
            <a:r>
              <a:rPr lang="ru-RU" sz="2400" dirty="0" smtClean="0">
                <a:solidFill>
                  <a:srgbClr val="7030A0"/>
                </a:solidFill>
                <a:latin typeface="Century Schoolbook"/>
              </a:rPr>
              <a:t>-</a:t>
            </a:r>
            <a:r>
              <a:rPr lang="ru-RU" sz="2400" dirty="0" err="1" smtClean="0">
                <a:solidFill>
                  <a:srgbClr val="7030A0"/>
                </a:solidFill>
                <a:latin typeface="Century Schoolbook"/>
              </a:rPr>
              <a:t>диагностико</a:t>
            </a:r>
            <a:r>
              <a:rPr lang="ru-RU" sz="2400" dirty="0" smtClean="0">
                <a:solidFill>
                  <a:srgbClr val="7030A0"/>
                </a:solidFill>
                <a:latin typeface="Century Schoolbook"/>
              </a:rPr>
              <a:t>-организационный</a:t>
            </a:r>
            <a:endParaRPr lang="ru-RU" sz="2400" dirty="0">
              <a:solidFill>
                <a:srgbClr val="7030A0"/>
              </a:solidFill>
              <a:latin typeface="Century Schoolbook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                       ( 1 год ) Включает :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нормативно-правовой базы.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системы диагностики развития одарённости детей в процессе реализации программ.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Изучение контингента учащихся с целью выявления типов одарённости детей.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методического обеспечения 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Повышение психолого-педагогической компетентности учителей.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8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Второй этап организационно-практический-3 года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Schoolbook"/>
              </a:rPr>
              <a:t>апробация программы работы с одарёнными детьми;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Schoolbook"/>
              </a:rPr>
              <a:t>мониторинг интеллектуальных и творческих показателей каждого ребёнка;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Schoolbook"/>
              </a:rPr>
              <a:t>отработка педагогических технологий работы с одарёнными детьми;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Schoolbook"/>
              </a:rPr>
              <a:t>методическая помощь в реализации программы, обмен опытом, совершенствование мастерства учителей;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Schoolbook"/>
              </a:rPr>
              <a:t>отслеживание результативности, сравнительный анализ, коррекция;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Schoolbook"/>
              </a:rPr>
              <a:t>психологическая, социальная,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Schoolbook"/>
              </a:rPr>
              <a:t>педагогическая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Schoolbook"/>
              </a:rPr>
              <a:t>поддержка одарённых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4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Третий этап-рефлексивно обобщающий-1 год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rgbClr val="7030A0"/>
                </a:solidFill>
                <a:latin typeface="Century Schoolbook"/>
              </a:rPr>
              <a:t>анализ и обобщение результатов развития одарённых детей;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rgbClr val="7030A0"/>
                </a:solidFill>
                <a:latin typeface="Century Schoolbook"/>
              </a:rPr>
              <a:t>анализ мониторинга достижений каждого учащегося;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rgbClr val="7030A0"/>
                </a:solidFill>
                <a:latin typeface="Century Schoolbook"/>
              </a:rPr>
              <a:t>анализ деятельности учителей по работе с одарёнными детьми;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rgbClr val="7030A0"/>
                </a:solidFill>
                <a:latin typeface="Century Schoolbook"/>
              </a:rPr>
              <a:t>определение проблем, возникших при реализации программы, пути их решения, корректировка программ.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4068147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3266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715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75656" y="1196752"/>
            <a:ext cx="5770984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Координационное направление:</a:t>
            </a: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работы коллектива .</a:t>
            </a: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нормативно – правовой базы.</a:t>
            </a: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предметных кружков.</a:t>
            </a: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обеспечение.</a:t>
            </a: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Контроль и анализ деятельности.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u="sng" cap="small" dirty="0">
                <a:solidFill>
                  <a:srgbClr val="0070C0"/>
                </a:solidFill>
                <a:latin typeface="Century Schoolbook"/>
              </a:rPr>
              <a:t>Диагностическое направление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ru-RU" sz="2400" dirty="0">
                <a:solidFill>
                  <a:srgbClr val="C00000"/>
                </a:solidFill>
                <a:latin typeface="Century Schoolbook"/>
              </a:rPr>
              <a:t>Формирование банка методического обеспечения для выявления одарённых детей.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ru-RU" sz="2400" dirty="0">
              <a:solidFill>
                <a:srgbClr val="C00000"/>
              </a:solidFill>
              <a:latin typeface="Century Schoolbook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ru-RU" sz="2400" dirty="0">
                <a:solidFill>
                  <a:srgbClr val="C00000"/>
                </a:solidFill>
                <a:latin typeface="Century Schoolbook"/>
              </a:rPr>
              <a:t>Проведение диагностики одарённых детей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ru-RU" sz="2400" dirty="0">
              <a:solidFill>
                <a:srgbClr val="C00000"/>
              </a:solidFill>
              <a:latin typeface="Century Schoolbook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ru-RU" sz="2400" dirty="0">
                <a:solidFill>
                  <a:srgbClr val="C00000"/>
                </a:solidFill>
                <a:latin typeface="Century Schoolbook"/>
              </a:rPr>
              <a:t>Создание банка данных одарённых детей.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ru-RU" sz="2400" dirty="0">
              <a:solidFill>
                <a:srgbClr val="C00000"/>
              </a:solidFill>
              <a:latin typeface="Century Schoolbook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ru-RU" sz="2400" dirty="0">
                <a:solidFill>
                  <a:srgbClr val="C00000"/>
                </a:solidFill>
                <a:latin typeface="Century Schoolbook"/>
              </a:rPr>
              <a:t>Создание системы психологического сопровождения одарённых детей.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7" y="1556793"/>
            <a:ext cx="3395766" cy="406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9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000" u="sng" cap="small" dirty="0">
                <a:solidFill>
                  <a:srgbClr val="FF0000"/>
                </a:solidFill>
                <a:latin typeface="Century Schoolbook"/>
              </a:rPr>
              <a:t>Кадровое направление.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3200" dirty="0">
                <a:solidFill>
                  <a:srgbClr val="002060"/>
                </a:solidFill>
                <a:latin typeface="Century Schoolbook"/>
              </a:rPr>
              <a:t>Повышение квалификации педагогов (курсы, мастер-класс, МО, создание творческих групп).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3200" dirty="0">
                <a:solidFill>
                  <a:srgbClr val="002060"/>
                </a:solidFill>
                <a:latin typeface="Century Schoolbook"/>
              </a:rPr>
              <a:t>Мотивация педагогов(оказание методической и финансовой 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3200" dirty="0">
                <a:solidFill>
                  <a:srgbClr val="002060"/>
                </a:solidFill>
                <a:latin typeface="Century Schoolbook"/>
              </a:rPr>
              <a:t>  помощи педагогам</a:t>
            </a:r>
            <a:r>
              <a:rPr lang="ru-RU" sz="2400" dirty="0">
                <a:solidFill>
                  <a:srgbClr val="002060"/>
                </a:solidFill>
                <a:latin typeface="Century Schoolbook"/>
              </a:rPr>
              <a:t>.)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49" y="1701962"/>
            <a:ext cx="4035902" cy="432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7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000" u="sng" cap="small" dirty="0">
                <a:solidFill>
                  <a:srgbClr val="FF0000"/>
                </a:solidFill>
                <a:latin typeface="Century Schoolbook"/>
              </a:rPr>
              <a:t>Развивающее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образовательной среды для развития одарённых детей.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внеклассных занятий по углубленному изучению предметов.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участия в олимпиадах, интеллектуально-творческих мероприятиях.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системы информационно – коммуникационных технологий.</a:t>
            </a:r>
          </a:p>
          <a:p>
            <a:endParaRPr lang="ru-RU" dirty="0"/>
          </a:p>
        </p:txBody>
      </p:sp>
      <p:pic>
        <p:nvPicPr>
          <p:cNvPr id="5122" name="Picture 2" descr="C:\Users\1\Desktop\ВСЕ ФОТО\1 Б КЛАСС\1 Б КЛАСС 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4824"/>
            <a:ext cx="4038600" cy="353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6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000" u="sng" cap="small" dirty="0">
                <a:solidFill>
                  <a:srgbClr val="FF0000"/>
                </a:solidFill>
                <a:latin typeface="Century Schoolbook"/>
              </a:rPr>
              <a:t>Информационное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Century Schoolbook"/>
              </a:rPr>
              <a:t>Привлечение внимания общественности, спонсоров, родителей к проблемам одарённых детей (реклама, создание интернет-сайта, выпуск стенгазет).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ru-RU" sz="2400" dirty="0">
              <a:solidFill>
                <a:schemeClr val="accent4">
                  <a:lumMod val="75000"/>
                </a:schemeClr>
              </a:solidFill>
              <a:latin typeface="Century Schoolbook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Century Schoolbook"/>
              </a:rPr>
              <a:t> Организация работы библиотеки.</a:t>
            </a:r>
          </a:p>
          <a:p>
            <a:endParaRPr lang="ru-RU" dirty="0"/>
          </a:p>
        </p:txBody>
      </p:sp>
      <p:pic>
        <p:nvPicPr>
          <p:cNvPr id="6148" name="Picture 4" descr="C:\Users\1\Desktop\ВСЕ ФОТО\библиотека\библиотека=выходные 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53650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813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Пункты из президентской инициативы.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>
                <a:solidFill>
                  <a:srgbClr val="7598D9"/>
                </a:solidFill>
                <a:latin typeface="Arial" charset="0"/>
                <a:cs typeface="Arial" charset="0"/>
              </a:rPr>
              <a:t>Возможность раскрыть способности, подготовиться к жизни. Обновленное содержание образования. </a:t>
            </a:r>
            <a:br>
              <a:rPr lang="ru-RU" sz="1800" b="1" dirty="0">
                <a:solidFill>
                  <a:srgbClr val="7598D9"/>
                </a:solidFill>
                <a:latin typeface="Arial" charset="0"/>
                <a:cs typeface="Arial" charset="0"/>
              </a:rPr>
            </a:br>
            <a:r>
              <a:rPr lang="ru-RU" sz="1800" b="1" dirty="0">
                <a:solidFill>
                  <a:srgbClr val="7598D9"/>
                </a:solidFill>
                <a:latin typeface="Arial" charset="0"/>
                <a:cs typeface="Arial" charset="0"/>
              </a:rPr>
              <a:t>Новое поколение образовательных </a:t>
            </a:r>
            <a:r>
              <a:rPr lang="ru-RU" sz="1800" b="1" dirty="0">
                <a:solidFill>
                  <a:srgbClr val="CC3300"/>
                </a:solidFill>
                <a:latin typeface="Arial" charset="0"/>
                <a:cs typeface="Arial" charset="0"/>
              </a:rPr>
              <a:t>стандартов</a:t>
            </a:r>
            <a:r>
              <a:rPr lang="ru-RU" sz="1800" dirty="0">
                <a:solidFill>
                  <a:srgbClr val="7598D9"/>
                </a:solidFill>
                <a:latin typeface="Arial" charset="0"/>
                <a:cs typeface="Arial" charset="0"/>
              </a:rPr>
              <a:t> </a:t>
            </a:r>
            <a:endParaRPr lang="ru-RU" sz="1800" b="1" dirty="0">
              <a:solidFill>
                <a:srgbClr val="7598D9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800" b="1" dirty="0">
              <a:solidFill>
                <a:srgbClr val="7598D9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7598D9"/>
                </a:solidFill>
                <a:latin typeface="Arial" charset="0"/>
                <a:cs typeface="Arial" charset="0"/>
              </a:rPr>
              <a:t> </a:t>
            </a:r>
            <a:r>
              <a:rPr lang="ru-RU" sz="1800" b="1" dirty="0">
                <a:solidFill>
                  <a:srgbClr val="7598D9"/>
                </a:solidFill>
                <a:latin typeface="Arial" charset="0"/>
                <a:cs typeface="Arial" charset="0"/>
              </a:rPr>
              <a:t>Разветвленная система поиска и поддержки </a:t>
            </a:r>
            <a:r>
              <a:rPr lang="ru-RU" sz="1800" b="1" dirty="0">
                <a:solidFill>
                  <a:srgbClr val="CC3300"/>
                </a:solidFill>
                <a:latin typeface="Arial" charset="0"/>
                <a:cs typeface="Arial" charset="0"/>
              </a:rPr>
              <a:t>талантливых детей</a:t>
            </a:r>
            <a:r>
              <a:rPr lang="ru-RU" sz="1800" b="1" dirty="0">
                <a:solidFill>
                  <a:srgbClr val="7598D9"/>
                </a:solidFill>
                <a:latin typeface="Arial" charset="0"/>
                <a:cs typeface="Arial" charset="0"/>
              </a:rPr>
              <a:t>, </a:t>
            </a:r>
            <a:br>
              <a:rPr lang="ru-RU" sz="1800" b="1" dirty="0">
                <a:solidFill>
                  <a:srgbClr val="7598D9"/>
                </a:solidFill>
                <a:latin typeface="Arial" charset="0"/>
                <a:cs typeface="Arial" charset="0"/>
              </a:rPr>
            </a:br>
            <a:r>
              <a:rPr lang="ru-RU" sz="1800" b="1" dirty="0">
                <a:solidFill>
                  <a:srgbClr val="7598D9"/>
                </a:solidFill>
                <a:latin typeface="Arial" charset="0"/>
                <a:cs typeface="Arial" charset="0"/>
              </a:rPr>
              <a:t>их сопровождения в течение всего периода становления личности</a:t>
            </a:r>
            <a:r>
              <a:rPr lang="ru-RU" sz="1800" dirty="0">
                <a:solidFill>
                  <a:srgbClr val="7598D9"/>
                </a:solidFill>
                <a:latin typeface="Arial" charset="0"/>
                <a:cs typeface="Arial" charset="0"/>
              </a:rPr>
              <a:t> </a:t>
            </a:r>
            <a:endParaRPr lang="ru-RU" sz="1800" b="1" dirty="0">
              <a:solidFill>
                <a:srgbClr val="7598D9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b="1" dirty="0">
              <a:solidFill>
                <a:srgbClr val="7598D9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>
                <a:solidFill>
                  <a:srgbClr val="7598D9"/>
                </a:solidFill>
                <a:latin typeface="Arial" charset="0"/>
                <a:cs typeface="Arial" charset="0"/>
              </a:rPr>
              <a:t> К каждому ученику – </a:t>
            </a:r>
            <a:br>
              <a:rPr lang="ru-RU" sz="1800" b="1" dirty="0">
                <a:solidFill>
                  <a:srgbClr val="7598D9"/>
                </a:solidFill>
                <a:latin typeface="Arial" charset="0"/>
                <a:cs typeface="Arial" charset="0"/>
              </a:rPr>
            </a:br>
            <a:r>
              <a:rPr lang="ru-RU" sz="1800" b="1" dirty="0">
                <a:solidFill>
                  <a:srgbClr val="7598D9"/>
                </a:solidFill>
                <a:latin typeface="Arial" charset="0"/>
                <a:cs typeface="Arial" charset="0"/>
              </a:rPr>
              <a:t>индивидуальный подход, </a:t>
            </a:r>
            <a:br>
              <a:rPr lang="ru-RU" sz="1800" b="1" dirty="0">
                <a:solidFill>
                  <a:srgbClr val="7598D9"/>
                </a:solidFill>
                <a:latin typeface="Arial" charset="0"/>
                <a:cs typeface="Arial" charset="0"/>
              </a:rPr>
            </a:br>
            <a:r>
              <a:rPr lang="ru-RU" sz="1800" b="1" dirty="0" err="1" smtClean="0">
                <a:solidFill>
                  <a:srgbClr val="7598D9"/>
                </a:solidFill>
                <a:latin typeface="Arial" charset="0"/>
                <a:cs typeface="Arial" charset="0"/>
              </a:rPr>
              <a:t>минимизирующие</a:t>
            </a:r>
            <a:r>
              <a:rPr lang="ru-RU" sz="1800" b="1" dirty="0" smtClean="0">
                <a:solidFill>
                  <a:srgbClr val="7598D9"/>
                </a:solidFill>
                <a:latin typeface="Arial" charset="0"/>
                <a:cs typeface="Arial" charset="0"/>
              </a:rPr>
              <a:t> </a:t>
            </a:r>
            <a:r>
              <a:rPr lang="ru-RU" sz="1800" b="1" dirty="0">
                <a:solidFill>
                  <a:srgbClr val="7598D9"/>
                </a:solidFill>
                <a:latin typeface="Arial" charset="0"/>
                <a:cs typeface="Arial" charset="0"/>
              </a:rPr>
              <a:t>риски для </a:t>
            </a:r>
            <a:br>
              <a:rPr lang="ru-RU" sz="1800" b="1" dirty="0">
                <a:solidFill>
                  <a:srgbClr val="7598D9"/>
                </a:solidFill>
                <a:latin typeface="Arial" charset="0"/>
                <a:cs typeface="Arial" charset="0"/>
              </a:rPr>
            </a:br>
            <a:r>
              <a:rPr lang="ru-RU" sz="1800" b="1" dirty="0">
                <a:solidFill>
                  <a:srgbClr val="CC3300"/>
                </a:solidFill>
                <a:latin typeface="Arial" charset="0"/>
                <a:cs typeface="Arial" charset="0"/>
              </a:rPr>
              <a:t>здоровья </a:t>
            </a:r>
            <a:r>
              <a:rPr lang="ru-RU" sz="1800" b="1" dirty="0">
                <a:solidFill>
                  <a:srgbClr val="7598D9"/>
                </a:solidFill>
                <a:latin typeface="Arial" charset="0"/>
                <a:cs typeface="Arial" charset="0"/>
              </a:rPr>
              <a:t>в процессе </a:t>
            </a:r>
            <a:r>
              <a:rPr lang="ru-RU" sz="1800" b="1" dirty="0" smtClean="0">
                <a:solidFill>
                  <a:srgbClr val="7598D9"/>
                </a:solidFill>
                <a:latin typeface="Arial" charset="0"/>
                <a:cs typeface="Arial" charset="0"/>
              </a:rPr>
              <a:t>обучения</a:t>
            </a:r>
            <a:r>
              <a:rPr lang="ru-RU" sz="1800" dirty="0" smtClean="0">
                <a:solidFill>
                  <a:srgbClr val="7598D9"/>
                </a:solidFill>
                <a:latin typeface="Arial" charset="0"/>
                <a:cs typeface="Arial" charset="0"/>
              </a:rPr>
              <a:t>.</a:t>
            </a:r>
            <a:endParaRPr lang="ru-RU" sz="1800" b="1" dirty="0">
              <a:solidFill>
                <a:srgbClr val="7598D9"/>
              </a:solidFill>
              <a:latin typeface="Arial" charset="0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6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u="sng" cap="small" dirty="0">
                <a:solidFill>
                  <a:srgbClr val="FF0000"/>
                </a:solidFill>
                <a:latin typeface="Century Schoolbook"/>
              </a:rPr>
              <a:t>Программа основных мероприятий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553479" y="353353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116" y="531879"/>
            <a:ext cx="8821768" cy="57942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95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000" u="sng" cap="small" dirty="0">
                <a:solidFill>
                  <a:srgbClr val="FF0000"/>
                </a:solidFill>
                <a:latin typeface="Century Schoolbook"/>
              </a:rPr>
              <a:t>Формы работы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rgbClr val="002060"/>
                </a:solidFill>
                <a:latin typeface="Century Schoolbook"/>
              </a:rPr>
              <a:t>индивидуальный подход на уроках, использование в практике элементов дифференцированного обучения, проведение нестандартных форм уроков;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rgbClr val="002060"/>
                </a:solidFill>
                <a:latin typeface="Century Schoolbook"/>
              </a:rPr>
              <a:t>дополнительные занятия с одарёнными детьми по предметам;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rgbClr val="002060"/>
                </a:solidFill>
                <a:latin typeface="Century Schoolbook"/>
              </a:rPr>
              <a:t>участие в школьных и районных олимпиадах;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rgbClr val="002060"/>
                </a:solidFill>
                <a:latin typeface="Century Schoolbook"/>
              </a:rPr>
              <a:t>проектная деятельность учащихся;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rgbClr val="002060"/>
                </a:solidFill>
                <a:latin typeface="Century Schoolbook"/>
              </a:rPr>
              <a:t>посещение предметных и творческих кружков, внеклассных мероприятий;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rgbClr val="002060"/>
                </a:solidFill>
                <a:latin typeface="Century Schoolbook"/>
              </a:rPr>
              <a:t>конкурсы, интеллектуальные игры, викторины;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rgbClr val="002060"/>
                </a:solidFill>
                <a:latin typeface="Century Schoolbook"/>
              </a:rPr>
              <a:t>создание детских портфолио.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3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000" u="sng" cap="small" dirty="0">
                <a:solidFill>
                  <a:srgbClr val="0070C0"/>
                </a:solidFill>
                <a:latin typeface="Century Schoolbook"/>
              </a:rPr>
              <a:t>Ожидаемые результаты.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творческого потенциала детей : занятия в кружках, секциях, призовые места в олимпиадах, положительная динамика продвижения учащихся.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Методические результаты: создание банка данных, включающих сведения о детях с различными типами одарённости; разработка и реализация программ поддержки и развития одарённых детей, создание системы взаимодействия с основной школой, родителями учащихся; использование системы диагностик для выявления и отслеживания различных типов одарённости; разработка системы подготовки педагогов для целенаправленной работы с детьми; обобщение и систематизация материалов педагогической практики.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мин\Desktop\все мои дела\ФОТО=\РАЗНОЕ!\откр.урок 12.10.2010 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648"/>
            <a:ext cx="4038600" cy="3456384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Одарённость, талант, гениальность </a:t>
            </a:r>
            <a:r>
              <a:rPr lang="ru-RU" sz="3600" dirty="0" smtClean="0">
                <a:solidFill>
                  <a:srgbClr val="C00000"/>
                </a:solidFill>
              </a:rPr>
              <a:t>– это высокий уровень развития каких-либо способностей человека.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700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+mj-cs"/>
              </a:rPr>
              <a:t>«</a:t>
            </a:r>
            <a:r>
              <a:rPr lang="ru-RU" sz="3300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sz="1900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+mj-cs"/>
              </a:rPr>
              <a:t>Если школьник с первого класса подготовлен к тому, что он должен учиться создавать, придумывать, находить оригинальные решения, то формирование личности будет проходить на основе обогащения её интеллектуального профиля…Обучая детей творческому мышлению, мы обогащаем их не только интеллектуально, но и личностно.»</a:t>
            </a:r>
            <a:r>
              <a:rPr lang="ru-RU" sz="1700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+mj-cs"/>
              </a:rPr>
              <a:t>  </a:t>
            </a:r>
            <a:br>
              <a:rPr lang="ru-RU" sz="1700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sz="1700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+mj-cs"/>
              </a:rPr>
              <a:t>                                                             </a:t>
            </a:r>
            <a:r>
              <a:rPr lang="ru-RU" sz="1700" cap="small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+mj-cs"/>
              </a:rPr>
              <a:t>Р.Дж</a:t>
            </a:r>
            <a:r>
              <a:rPr lang="ru-RU" sz="1700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+mj-cs"/>
              </a:rPr>
              <a:t>. </a:t>
            </a:r>
            <a:r>
              <a:rPr lang="ru-RU" sz="1700" cap="small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+mj-cs"/>
              </a:rPr>
              <a:t>Стернберг</a:t>
            </a:r>
            <a:r>
              <a:rPr lang="ru-RU" sz="1700" cap="small" dirty="0">
                <a:solidFill>
                  <a:srgbClr val="C00000"/>
                </a:solidFill>
                <a:latin typeface="Times New Roman" pitchFamily="18" charset="0"/>
                <a:ea typeface="+mj-ea"/>
                <a:cs typeface="+mj-cs"/>
              </a:rPr>
              <a:t>, Е. Григоренко</a:t>
            </a:r>
            <a:r>
              <a:rPr lang="ru-RU" sz="1700" cap="small" dirty="0">
                <a:solidFill>
                  <a:srgbClr val="575F6D"/>
                </a:solidFill>
                <a:latin typeface="Times New Roman" pitchFamily="18" charset="0"/>
                <a:ea typeface="+mj-ea"/>
                <a:cs typeface="+mj-c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3641863"/>
              </p:ext>
            </p:extLst>
          </p:nvPr>
        </p:nvGraphicFramePr>
        <p:xfrm>
          <a:off x="457200" y="274638"/>
          <a:ext cx="8229600" cy="531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2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«Любой человек, сколько бы гениальным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  он  ни был, в течение жизни использует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                                   не более одной миллиардной доли тех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возможностей, которые представляет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                                     ему мозг»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/Н.Дубинин/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u="sng" cap="small" dirty="0">
                <a:solidFill>
                  <a:srgbClr val="FF0000"/>
                </a:solidFill>
                <a:latin typeface="Century Schoolbook"/>
              </a:rPr>
              <a:t>Из материалов  ФГОС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ru-RU" sz="2400" dirty="0">
              <a:solidFill>
                <a:srgbClr val="501212"/>
              </a:solidFill>
              <a:latin typeface="Arial Black" pitchFamily="34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Образовательные учреждения предоставляют учащимся возможность широкого выбора спектра занятий, направленных на развитие школьника (экскурсии, кружки, секции, круглые столы, конференции, диспуты, КВНы, олимпиады, школьные научные общества, соревнования, исследования и пр.)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3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Проблема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4000" dirty="0">
                <a:solidFill>
                  <a:srgbClr val="00B050"/>
                </a:solidFill>
                <a:latin typeface="Century Schoolbook"/>
              </a:rPr>
              <a:t>Отсутствие :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rgbClr val="FF0000"/>
                </a:solidFill>
                <a:latin typeface="Century Schoolbook"/>
              </a:rPr>
              <a:t>системы поддержки и   сопровождения одарённых детей в начальной школе;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rgbClr val="FF0000"/>
                </a:solidFill>
                <a:latin typeface="Century Schoolbook"/>
              </a:rPr>
              <a:t>программы работы с одарёнными детьми;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rgbClr val="FF0000"/>
                </a:solidFill>
                <a:latin typeface="Century Schoolbook"/>
              </a:rPr>
              <a:t>методического сопровождения;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rgbClr val="FF0000"/>
                </a:solidFill>
                <a:latin typeface="Century Schoolbook"/>
              </a:rPr>
              <a:t>диагностик</a:t>
            </a:r>
            <a:r>
              <a:rPr lang="ru-RU" sz="2400" dirty="0">
                <a:solidFill>
                  <a:srgbClr val="FF0000"/>
                </a:solidFill>
                <a:latin typeface="Arial" charset="0"/>
              </a:rPr>
              <a:t>и</a:t>
            </a:r>
            <a:r>
              <a:rPr lang="ru-RU" sz="2400" dirty="0">
                <a:solidFill>
                  <a:srgbClr val="FF0000"/>
                </a:solidFill>
                <a:latin typeface="Century Schoolbook"/>
              </a:rPr>
              <a:t> по выявлению одарённых детей</a:t>
            </a:r>
            <a:r>
              <a:rPr lang="ru-RU" sz="2400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rgbClr val="FF0000"/>
                </a:solidFill>
                <a:latin typeface="Arial" charset="0"/>
              </a:rPr>
              <a:t>н</a:t>
            </a:r>
            <a:r>
              <a:rPr lang="ru-RU" sz="2400" dirty="0">
                <a:solidFill>
                  <a:srgbClr val="FF0000"/>
                </a:solidFill>
                <a:latin typeface="Century Schoolbook"/>
              </a:rPr>
              <a:t>еготовность учителя работать с одарёнными детьми.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5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Цели: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создание благоприятных условий для выявления, развития и поддержки одаренных детей в интересах  личности, общества, государства;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обеспечение их личностной, социальной самореализации и профессионального самоопределения.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Воспитательная цель </a:t>
            </a:r>
            <a:r>
              <a:rPr lang="ru-RU" dirty="0" smtClean="0"/>
              <a:t>-  </a:t>
            </a:r>
            <a:r>
              <a:rPr lang="ru-RU" dirty="0" smtClean="0">
                <a:solidFill>
                  <a:srgbClr val="C00000"/>
                </a:solidFill>
              </a:rPr>
              <a:t>воспитание личности, обладающей коммуникативными навыками и высокими адаптивными возможностями на фоне высоконравственных убеждений.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Образовательная цель </a:t>
            </a:r>
            <a:r>
              <a:rPr lang="ru-RU" dirty="0" smtClean="0"/>
              <a:t>- </a:t>
            </a:r>
            <a:r>
              <a:rPr lang="ru-RU" dirty="0" smtClean="0">
                <a:solidFill>
                  <a:srgbClr val="C00000"/>
                </a:solidFill>
              </a:rPr>
              <a:t>расширение единого образовательного пространства школы для социально значимой реализации индивидуальной образовательной стратегии одаренных детей.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Развивающая цель </a:t>
            </a:r>
            <a:r>
              <a:rPr lang="ru-RU" dirty="0" smtClean="0"/>
              <a:t>-  </a:t>
            </a:r>
            <a:r>
              <a:rPr lang="ru-RU" dirty="0" smtClean="0">
                <a:solidFill>
                  <a:srgbClr val="C00000"/>
                </a:solidFill>
              </a:rPr>
              <a:t>развитие способностей одаренных детей к включению в любую духовно- практическую деятельность в зависимости от реальных потребностей региона, страны и самой личности.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Задачи: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chemeClr val="tx2"/>
                </a:solidFill>
                <a:latin typeface="Century Schoolbook"/>
              </a:rPr>
              <a:t>Изучить психолого-педагогическую литературу и выбрать методику выявления одарённых детей, провести диагностику и создать банк данных по одарённым детям в начальной школе.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chemeClr val="tx2"/>
                </a:solidFill>
                <a:latin typeface="Century Schoolbook"/>
              </a:rPr>
              <a:t>Разработать Программу развития одарённых детей.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chemeClr val="tx2"/>
                </a:solidFill>
                <a:latin typeface="Century Schoolbook"/>
              </a:rPr>
              <a:t>Разработать методическое сопровождение.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chemeClr val="tx2"/>
                </a:solidFill>
                <a:latin typeface="Century Schoolbook"/>
              </a:rPr>
              <a:t>Подготовить учителей к работе с одарёнными детьми и повысить грамотность родителей в вопросах воспитания.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ru-RU" sz="2400" dirty="0">
              <a:solidFill>
                <a:schemeClr val="tx2"/>
              </a:solidFill>
              <a:latin typeface="Century Schoolbook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schemeClr val="tx2"/>
                </a:solidFill>
                <a:latin typeface="Century Schoolbook"/>
              </a:rPr>
              <a:t>Обновить нормативно-правовую базу по работе с одарёнными детьми.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795</Words>
  <Application>Microsoft Office PowerPoint</Application>
  <PresentationFormat>Экран (4:3)</PresentationFormat>
  <Paragraphs>113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Ох уж эти, одарённые дети!</vt:lpstr>
      <vt:lpstr>Пункты из президентской инициативы.</vt:lpstr>
      <vt:lpstr>Презентация PowerPoint</vt:lpstr>
      <vt:lpstr>Презентация PowerPoint</vt:lpstr>
      <vt:lpstr>Из материалов  ФГОС</vt:lpstr>
      <vt:lpstr>Проблема </vt:lpstr>
      <vt:lpstr>Презентация PowerPoint</vt:lpstr>
      <vt:lpstr>Презентация PowerPoint</vt:lpstr>
      <vt:lpstr>Задачи:</vt:lpstr>
      <vt:lpstr>Презентация PowerPoint</vt:lpstr>
      <vt:lpstr>Сроки реализации:</vt:lpstr>
      <vt:lpstr>Второй этап организационно-практический-3 года</vt:lpstr>
      <vt:lpstr>Третий этап-рефлексивно обобщающий-1 год</vt:lpstr>
      <vt:lpstr>Презентация PowerPoint</vt:lpstr>
      <vt:lpstr>Презентация PowerPoint</vt:lpstr>
      <vt:lpstr>Диагностическое направление</vt:lpstr>
      <vt:lpstr>Кадровое направление.</vt:lpstr>
      <vt:lpstr>Развивающее направление</vt:lpstr>
      <vt:lpstr>Информационное направление</vt:lpstr>
      <vt:lpstr>Программа основных мероприятий</vt:lpstr>
      <vt:lpstr>Презентация PowerPoint</vt:lpstr>
      <vt:lpstr>Формы работы .</vt:lpstr>
      <vt:lpstr>Ожидаемые результаты.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 уж эти, одарённые дети!</dc:title>
  <dc:creator>diatalinika</dc:creator>
  <cp:lastModifiedBy>DIANA</cp:lastModifiedBy>
  <cp:revision>45</cp:revision>
  <dcterms:created xsi:type="dcterms:W3CDTF">2011-08-28T06:15:52Z</dcterms:created>
  <dcterms:modified xsi:type="dcterms:W3CDTF">2013-09-08T07:00:22Z</dcterms:modified>
</cp:coreProperties>
</file>