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5" r:id="rId4"/>
    <p:sldId id="258" r:id="rId5"/>
    <p:sldId id="259" r:id="rId6"/>
    <p:sldId id="266" r:id="rId7"/>
    <p:sldId id="260" r:id="rId8"/>
    <p:sldId id="261" r:id="rId9"/>
    <p:sldId id="262" r:id="rId10"/>
    <p:sldId id="263" r:id="rId11"/>
    <p:sldId id="264" r:id="rId12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8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8/26/2014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images.yandex.ru/yandsearch?p=3&amp;text=%D0%B2%D1%8B%D1%81%D0%BE%D0%BA%D0%B8%D0%B9%20%D0%BC%D0%BD%D0%BE%D0%B3%D0%BE%D1%8D%D1%82%D0%B0%D0%B6%D0%BA%D0%B0&amp;pos=104&amp;uinfo=ww-1583-wh-779-fw-1358-fh-573-pd-1&amp;rpt=simage&amp;img_url=http://www.forma.spb.ru/Arch_project/enerosberegaushi-dom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text=%D0%B0%D0%BD%D0%B8%D0%BC%D0%B0%D1%88%D0%BA%D0%B0%20%D0%BA%D0%B8%D1%80%D0%BF%D0%B8%D1%87%D0%BD%D1%8B%D0%B9%20%D0%B4%D0%BE%D0%BC&amp;noreask=1&amp;pos=27&amp;rpt=simage&amp;lr=976&amp;uinfo=ww-1583-wh-779-fw-1358-fh-573-pd-1&amp;img_url=http://static01.rupor.sampo.ru/remote/69d3ddaec2bf91f0687e9105f3b56c5c.jp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images.yandex.ru/yandsearch?p=3&amp;text=%D0%B2%D1%8B%D1%81%D0%BE%D0%BA%D0%B8%D0%B9%20%D0%BC%D0%BD%D0%BE%D0%B3%D0%BE%D1%8D%D1%82%D0%B0%D0%B6%D0%BA%D0%B0&amp;pos=104&amp;uinfo=ww-1583-wh-779-fw-1358-fh-573-pd-1&amp;rpt=simage&amp;img_url=http://www.forma.spb.ru/Arch_project/enerosberegaushi-dom.jpg" TargetMode="External"/><Relationship Id="rId3" Type="http://schemas.openxmlformats.org/officeDocument/2006/relationships/image" Target="../media/image2.jpeg"/><Relationship Id="rId7" Type="http://schemas.openxmlformats.org/officeDocument/2006/relationships/image" Target="../media/image4.jpeg"/><Relationship Id="rId2" Type="http://schemas.openxmlformats.org/officeDocument/2006/relationships/hyperlink" Target="http://images.yandex.ru/yandsearch?p=1&amp;text=%D0%B0%D0%BD%D0%B8%D0%BC%D0%B0%D1%88%D0%BA%D0%B0%20%D0%BA%D0%BB%D0%B0%D0%B4%D0%BA%D0%B0%20%D0%BA%D0%B8%D1%80%D0%BF%D0%B8%D1%87%D0%B0&amp;pos=57&amp;uinfo=ww-1583-wh-779-fw-1358-fh-573-pd-1&amp;rpt=simage&amp;img_url=http://desing-club.ru/uploads/images/lsgallery/6/3/1/631be3b93f500d2ee79fbad4f6734bea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images.yandex.ru/yandsearch?source=wiz&amp;uinfo=ww-1583-wh-779-fw-1358-fh-573-pd-1&amp;p=4&amp;text=%D0%B0%D0%BD%D0%B8%D0%BC%D0%B0%D1%88%D0%BA%D0%B0%20%D0%BA%D0%B8%D1%80%D0%BF%D0%B8%D1%87%D0%BD%D1%8B%D0%B9%20%D0%B4%D0%BE%D0%BC&amp;noreask=1&amp;pos=142&amp;rpt=simage&amp;lr=976&amp;img_url=http://domik.ua/pic/objects/51/e1/df/530351/51e1df603345f7d10c34039bdbb73d67_800x600.jpg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images.yandex.ru/yandsearch?source=wiz&amp;text=%D0%B0%D0%BD%D0%B8%D0%BC%D0%B0%D1%88%D0%BA%D0%B0%20%D0%BA%D0%B8%D1%80%D0%BF%D0%B8%D1%87%D0%BD%D1%8B%D0%B9%20%D0%B4%D0%BE%D0%BC&amp;noreask=1&amp;pos=27&amp;rpt=simage&amp;lr=976&amp;uinfo=ww-1583-wh-779-fw-1358-fh-573-pd-1&amp;img_url=http://static01.rupor.sampo.ru/remote/69d3ddaec2bf91f0687e9105f3b56c5c.jpg" TargetMode="External"/><Relationship Id="rId9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1"/>
          <p:cNvSpPr>
            <a:spLocks noChangeArrowheads="1"/>
          </p:cNvSpPr>
          <p:nvPr/>
        </p:nvSpPr>
        <p:spPr bwMode="auto">
          <a:xfrm>
            <a:off x="853516" y="-2633714"/>
            <a:ext cx="7436972" cy="572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b="1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Авторская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адатапционная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педагогическая разработка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Программа </a:t>
            </a: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логопедечского</a:t>
            </a: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сопровождения 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учащихся 1-4 классов</a:t>
            </a:r>
            <a:endParaRPr kumimoji="0" lang="ru-RU" sz="9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общеобразовательного учреждения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bg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1295400" y="-4724400"/>
            <a:ext cx="7562551" cy="10710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lang="ru-RU" sz="1400" dirty="0" smtClean="0"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                          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Авторы  разработки: 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                                                                                       Лебедева Ю.В.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                          учитель-логопед МБОУ 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«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СОШ №39 имени П.Н.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Самусенко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Aharoni" pitchFamily="2" charset="-79"/>
              </a:rPr>
              <a:t>»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                                                                                            </a:t>
            </a:r>
            <a:r>
              <a:rPr kumimoji="0" lang="ru-RU" sz="1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Гарасева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Ю.А.</a:t>
            </a:r>
            <a:endParaRPr kumimoji="0" lang="ru-RU" sz="7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haroni" pitchFamily="2" charset="-79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r>
              <a:rPr kumimoji="0" lang="ru-RU" sz="1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Aharoni" pitchFamily="2" charset="-79"/>
              </a:rPr>
              <a:t>                              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Aharoni" pitchFamily="2" charset="-79"/>
              </a:rPr>
              <a:t>учитель-логопед МБОУ «СОШ№30 имени М. К. </a:t>
            </a:r>
            <a:r>
              <a:rPr lang="ru-RU" sz="1400" b="1" dirty="0" err="1" smtClean="0">
                <a:latin typeface="Times New Roman" pitchFamily="18" charset="0"/>
                <a:ea typeface="Calibri" pitchFamily="34" charset="0"/>
                <a:cs typeface="Aharoni" pitchFamily="2" charset="-79"/>
              </a:rPr>
              <a:t>Янгеля</a:t>
            </a:r>
            <a:r>
              <a:rPr lang="ru-RU" sz="1400" b="1" dirty="0" smtClean="0">
                <a:latin typeface="Times New Roman" pitchFamily="18" charset="0"/>
                <a:ea typeface="Calibri" pitchFamily="34" charset="0"/>
                <a:cs typeface="Aharoni" pitchFamily="2" charset="-79"/>
              </a:rPr>
              <a:t>»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45200" algn="l"/>
              </a:tabLst>
            </a:pPr>
            <a:endParaRPr kumimoji="0" lang="ru-RU" sz="18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066800" y="4114800"/>
            <a:ext cx="7239000" cy="2209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914409" y="4648200"/>
            <a:ext cx="503131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Блок седьмой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981200" y="3200400"/>
            <a:ext cx="5181600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3124200" y="3048000"/>
            <a:ext cx="284398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6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Приложение</a:t>
            </a:r>
            <a:endParaRPr lang="ru-RU" sz="36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609600" y="1676400"/>
            <a:ext cx="22860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7.1 Диагностика </a:t>
            </a:r>
            <a:endParaRPr lang="ru-RU" b="1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276600" y="1676400"/>
            <a:ext cx="2286000" cy="1219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7.2 КИМ</a:t>
            </a:r>
            <a:endParaRPr lang="ru-RU" b="1" dirty="0"/>
          </a:p>
        </p:txBody>
      </p:sp>
      <p:sp>
        <p:nvSpPr>
          <p:cNvPr id="10" name="Выноска со стрелкой вниз 9"/>
          <p:cNvSpPr/>
          <p:nvPr/>
        </p:nvSpPr>
        <p:spPr>
          <a:xfrm>
            <a:off x="5867400" y="1676400"/>
            <a:ext cx="2667000" cy="1295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7.3 Маршрут индивидуальных занятий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0" descr="http://www.archi.ru/files/img/publications/420/12949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181600" y="1752600"/>
            <a:ext cx="3748351" cy="478155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81000" y="304800"/>
            <a:ext cx="6400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Тот, кто, обращаясь к старому, способен открывать новое, достоин быть учителем.</a:t>
            </a:r>
          </a:p>
          <a:p>
            <a:r>
              <a:rPr lang="ru-RU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</a:t>
            </a:r>
            <a:r>
              <a:rPr lang="ru-RU" sz="2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Конфуций</a:t>
            </a:r>
            <a:endParaRPr lang="ru-RU" sz="28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" name="Picture 6" descr="http://s.pikabu.ru/images/big_size_comm/2012-11_3/1352583948433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09600" y="4038600"/>
            <a:ext cx="3739876" cy="2286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Выноска со стрелкой вниз 7"/>
          <p:cNvSpPr/>
          <p:nvPr/>
        </p:nvSpPr>
        <p:spPr>
          <a:xfrm>
            <a:off x="4648200" y="762000"/>
            <a:ext cx="3505200" cy="1752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1.2 Условия реализации программы коррекционной работы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990600" y="762000"/>
            <a:ext cx="3429000" cy="1600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1.1 Цели</a:t>
            </a:r>
          </a:p>
          <a:p>
            <a:pPr algn="ctr"/>
            <a:r>
              <a:rPr lang="ru-RU" sz="24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Задачи</a:t>
            </a:r>
            <a:endParaRPr lang="ru-RU" sz="24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4" name="Куб 3"/>
          <p:cNvSpPr/>
          <p:nvPr/>
        </p:nvSpPr>
        <p:spPr>
          <a:xfrm>
            <a:off x="1066800" y="3810000"/>
            <a:ext cx="7239000" cy="2209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2590800" y="2667000"/>
            <a:ext cx="3657600" cy="1295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2667000" y="2667000"/>
            <a:ext cx="4953000" cy="8156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/>
            </a:r>
            <a:br>
              <a:rPr kumimoji="0" lang="ru-RU" sz="1200" b="1" i="0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endParaRPr kumimoji="0" lang="ru-RU" sz="700" b="0" i="0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2800" u="sng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14600" y="2819400"/>
            <a:ext cx="3751669" cy="46166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1.Пояснительная записка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71800" y="4267200"/>
            <a:ext cx="287450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Блок</a:t>
            </a:r>
          </a:p>
          <a:p>
            <a:pPr algn="ctr"/>
            <a:r>
              <a:rPr lang="ru-RU" sz="5400" b="1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первый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domanafoto.com/upload/video/thumbs/medium/a/3/b/a3beebc317112fb64c346cd60b9192c1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0" y="304800"/>
            <a:ext cx="3115734" cy="1752600"/>
          </a:xfrm>
          <a:prstGeom prst="rect">
            <a:avLst/>
          </a:prstGeom>
          <a:noFill/>
        </p:spPr>
      </p:pic>
      <p:pic>
        <p:nvPicPr>
          <p:cNvPr id="1030" name="Picture 6" descr="http://s.pikabu.ru/images/big_size_comm/2012-11_3/13525839484332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28600" y="2209800"/>
            <a:ext cx="2742576" cy="1676400"/>
          </a:xfrm>
          <a:prstGeom prst="rect">
            <a:avLst/>
          </a:prstGeom>
          <a:noFill/>
        </p:spPr>
      </p:pic>
      <p:pic>
        <p:nvPicPr>
          <p:cNvPr id="1032" name="Picture 8" descr="http://domik.ua/pic/objects/51/e1/df/579713/51e1df603345f7d10c34039bdbb73d67_800x600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400800" y="2133600"/>
            <a:ext cx="2503217" cy="1876533"/>
          </a:xfrm>
          <a:prstGeom prst="rect">
            <a:avLst/>
          </a:prstGeom>
          <a:noFill/>
        </p:spPr>
      </p:pic>
      <p:pic>
        <p:nvPicPr>
          <p:cNvPr id="1034" name="Picture 10" descr="http://www.archi.ru/files/img/publications/420/12949.jpg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276600" y="2362200"/>
            <a:ext cx="2971800" cy="379095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152400" y="3962400"/>
            <a:ext cx="297530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Календарно-тематическое</a:t>
            </a:r>
          </a:p>
          <a:p>
            <a:pPr algn="ctr"/>
            <a:r>
              <a:rPr lang="ru-RU" dirty="0" smtClean="0"/>
              <a:t> планирование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6400800" y="4114800"/>
            <a:ext cx="253704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Программы на каждое</a:t>
            </a:r>
          </a:p>
          <a:p>
            <a:pPr algn="ctr"/>
            <a:r>
              <a:rPr lang="ru-RU" dirty="0" smtClean="0"/>
              <a:t>логопедическое</a:t>
            </a:r>
          </a:p>
          <a:p>
            <a:pPr algn="ctr"/>
            <a:r>
              <a:rPr lang="ru-RU" dirty="0" smtClean="0"/>
              <a:t> заключение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124200" y="6211669"/>
            <a:ext cx="35780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dirty="0" smtClean="0"/>
              <a:t>Логопедическое сопровождение</a:t>
            </a:r>
          </a:p>
          <a:p>
            <a:pPr algn="ctr"/>
            <a:r>
              <a:rPr lang="ru-RU" dirty="0" smtClean="0"/>
              <a:t>учащихся 1-4 класс</a:t>
            </a:r>
          </a:p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Куб 4"/>
          <p:cNvSpPr/>
          <p:nvPr/>
        </p:nvSpPr>
        <p:spPr>
          <a:xfrm>
            <a:off x="1066800" y="3810000"/>
            <a:ext cx="7239000" cy="2209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245398" y="4419600"/>
            <a:ext cx="2670538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Блок </a:t>
            </a:r>
          </a:p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второй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7" name="Выноска со стрелкой вниз 6"/>
          <p:cNvSpPr/>
          <p:nvPr/>
        </p:nvSpPr>
        <p:spPr>
          <a:xfrm>
            <a:off x="3276600" y="2514600"/>
            <a:ext cx="2819400" cy="14478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3429000" y="2438400"/>
            <a:ext cx="2545312" cy="1077218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Содержание </a:t>
            </a:r>
          </a:p>
          <a:p>
            <a:pPr algn="ctr"/>
            <a:r>
              <a:rPr lang="ru-RU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программы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52400" y="685800"/>
            <a:ext cx="2133600" cy="1219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2.1. Этапы реализации программы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2362200" y="685800"/>
            <a:ext cx="2133600" cy="1219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2.2 Направления коррекционной работы</a:t>
            </a:r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4572000" y="685800"/>
            <a:ext cx="2133600" cy="1219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6858000" y="685800"/>
            <a:ext cx="2286000" cy="12192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2.4 Перспективный план</a:t>
            </a:r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4572000" y="609600"/>
            <a:ext cx="2286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lt1"/>
                </a:solidFill>
              </a:rPr>
              <a:t>2.3 Характеристика</a:t>
            </a:r>
          </a:p>
          <a:p>
            <a:pPr algn="ctr"/>
            <a:r>
              <a:rPr lang="ru-RU" dirty="0" smtClean="0">
                <a:solidFill>
                  <a:schemeClr val="lt1"/>
                </a:solidFill>
              </a:rPr>
              <a:t> речевых </a:t>
            </a:r>
          </a:p>
          <a:p>
            <a:pPr algn="ctr"/>
            <a:r>
              <a:rPr lang="ru-RU" dirty="0" smtClean="0">
                <a:solidFill>
                  <a:schemeClr val="lt1"/>
                </a:solidFill>
              </a:rPr>
              <a:t>отклонений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066800" y="3810000"/>
            <a:ext cx="7239000" cy="2209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2133600" y="4648200"/>
            <a:ext cx="459292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Блок третий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438400" y="2743200"/>
            <a:ext cx="4038600" cy="1295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2362200" y="2743200"/>
            <a:ext cx="4202624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Примерное календарно-</a:t>
            </a:r>
          </a:p>
          <a:p>
            <a:pPr algn="ctr"/>
            <a:r>
              <a:rPr lang="ru-RU" sz="24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тематическое планирование</a:t>
            </a:r>
            <a:endParaRPr lang="ru-RU" sz="24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152400" y="1600200"/>
            <a:ext cx="22860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3.1  ОНР 1 класс</a:t>
            </a:r>
            <a:endParaRPr lang="ru-RU" dirty="0"/>
          </a:p>
        </p:txBody>
      </p:sp>
      <p:sp>
        <p:nvSpPr>
          <p:cNvPr id="11" name="Выноска со стрелкой вниз 10"/>
          <p:cNvSpPr/>
          <p:nvPr/>
        </p:nvSpPr>
        <p:spPr>
          <a:xfrm>
            <a:off x="1219200" y="152400"/>
            <a:ext cx="22860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3.2  НВОНР 2-3 класс</a:t>
            </a:r>
            <a:endParaRPr lang="ru-RU" dirty="0"/>
          </a:p>
        </p:txBody>
      </p:sp>
      <p:sp>
        <p:nvSpPr>
          <p:cNvPr id="12" name="Выноска со стрелкой вниз 11"/>
          <p:cNvSpPr/>
          <p:nvPr/>
        </p:nvSpPr>
        <p:spPr>
          <a:xfrm>
            <a:off x="3581400" y="152400"/>
            <a:ext cx="22860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3.3  ФФН 1 класс</a:t>
            </a:r>
          </a:p>
        </p:txBody>
      </p:sp>
      <p:sp>
        <p:nvSpPr>
          <p:cNvPr id="13" name="Выноска со стрелкой вниз 12"/>
          <p:cNvSpPr/>
          <p:nvPr/>
        </p:nvSpPr>
        <p:spPr>
          <a:xfrm>
            <a:off x="5943600" y="152400"/>
            <a:ext cx="22860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3.4   </a:t>
            </a:r>
            <a:r>
              <a:rPr lang="ru-RU" dirty="0" err="1" smtClean="0"/>
              <a:t>Дисграфия</a:t>
            </a:r>
            <a:endParaRPr lang="ru-RU" dirty="0" smtClean="0"/>
          </a:p>
          <a:p>
            <a:pPr algn="ctr"/>
            <a:r>
              <a:rPr lang="ru-RU" dirty="0" smtClean="0"/>
              <a:t>2 -3класс</a:t>
            </a:r>
            <a:endParaRPr lang="ru-RU" dirty="0"/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6858000" y="1676400"/>
            <a:ext cx="2286000" cy="1371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3.5   </a:t>
            </a:r>
            <a:r>
              <a:rPr lang="ru-RU" dirty="0" err="1" smtClean="0"/>
              <a:t>Дисграфия</a:t>
            </a:r>
            <a:r>
              <a:rPr lang="ru-RU" dirty="0" smtClean="0"/>
              <a:t> </a:t>
            </a:r>
          </a:p>
          <a:p>
            <a:pPr algn="ctr"/>
            <a:r>
              <a:rPr lang="ru-RU" dirty="0" smtClean="0"/>
              <a:t>4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sz="quarter" idx="1"/>
          </p:nvPr>
        </p:nvGraphicFramePr>
        <p:xfrm>
          <a:off x="838200" y="609600"/>
          <a:ext cx="7772400" cy="575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  <a:gridCol w="1295400"/>
                <a:gridCol w="1295400"/>
                <a:gridCol w="1295400"/>
              </a:tblGrid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Calibri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Тема урока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Кол-во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занятий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Элементы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содержания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Требования 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к уровню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подготовки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Calibri"/>
                          <a:cs typeface="Times New Roman"/>
                        </a:rPr>
                        <a:t>Формирование УУД</a:t>
                      </a:r>
                      <a:endParaRPr lang="ru-RU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1.Раздел: Работа над словом - 3занятия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Calibri"/>
                          <a:cs typeface="Times New Roman"/>
                        </a:rPr>
                        <a:t>1.</a:t>
                      </a:r>
                      <a:endParaRPr lang="ru-RU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Слова,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обозначающие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 предметы.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1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Уточнение и обобщение  знаний  о предмете, о грамматических категориях числа.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Уметь правильно задавать вопросы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Calibri"/>
                          <a:cs typeface="Times New Roman"/>
                        </a:rPr>
                        <a:t>«кто?», «что?» и отвечать на них.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Личностные УУД:  в рамках всех логопедических  занятий планируется организационный момент для успешного восприятия и воспроизведения информации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 Регулятивные УУД: </a:t>
                      </a:r>
                      <a:r>
                        <a:rPr lang="ru-RU" sz="1200" b="1" dirty="0" err="1">
                          <a:latin typeface="Times New Roman"/>
                          <a:ea typeface="Times New Roman"/>
                          <a:cs typeface="Times New Roman"/>
                        </a:rPr>
                        <a:t>целеполагание</a:t>
                      </a: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 и постановка учебной задачи, наличие заданий, направленных на получение нового, </a:t>
                      </a:r>
                      <a:endParaRPr lang="ru-RU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52600" y="152400"/>
            <a:ext cx="6168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/>
              <a:t>Примерное календарно-тематическое планирование</a:t>
            </a:r>
            <a:endParaRPr lang="ru-RU" b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066800" y="3810000"/>
            <a:ext cx="7239000" cy="2209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1464477" y="4648200"/>
            <a:ext cx="593117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Блок четвёртый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981200" y="3200400"/>
            <a:ext cx="5181600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2819400" y="3276600"/>
            <a:ext cx="3589252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0" cap="none" spc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Прогнозируемые результаты</a:t>
            </a:r>
            <a:endParaRPr lang="ru-RU" sz="2000" b="0" cap="none" spc="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8" name="Выноска со стрелкой вниз 7"/>
          <p:cNvSpPr/>
          <p:nvPr/>
        </p:nvSpPr>
        <p:spPr>
          <a:xfrm>
            <a:off x="2362200" y="838200"/>
            <a:ext cx="4343400" cy="20574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/>
              <a:t>Социальный компонент </a:t>
            </a:r>
          </a:p>
          <a:p>
            <a:pPr algn="ctr"/>
            <a:r>
              <a:rPr lang="ru-RU" b="1" dirty="0" smtClean="0"/>
              <a:t>«Язык и речевая практика»</a:t>
            </a:r>
          </a:p>
          <a:p>
            <a:pPr algn="ctr"/>
            <a:r>
              <a:rPr lang="ru-RU" b="1" dirty="0" smtClean="0"/>
              <a:t>(Концепция специального ФГОС</a:t>
            </a:r>
          </a:p>
          <a:p>
            <a:pPr algn="ctr"/>
            <a:r>
              <a:rPr lang="ru-RU" b="1" dirty="0" smtClean="0"/>
              <a:t>для детей с ОВЗ)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066800" y="3810000"/>
            <a:ext cx="7239000" cy="2209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247416" y="4648200"/>
            <a:ext cx="436529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Блок пятый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1752600" y="2667000"/>
            <a:ext cx="5638800" cy="1143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Система отслеживания и оценивания результатов </a:t>
            </a:r>
            <a:endParaRPr lang="ru-RU" sz="2400" b="1" dirty="0"/>
          </a:p>
        </p:txBody>
      </p:sp>
      <p:sp>
        <p:nvSpPr>
          <p:cNvPr id="9" name="Выноска со стрелкой вниз 8"/>
          <p:cNvSpPr/>
          <p:nvPr/>
        </p:nvSpPr>
        <p:spPr>
          <a:xfrm>
            <a:off x="3733800" y="1524000"/>
            <a:ext cx="1600200" cy="9906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/>
              <a:t>КИМ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Куб 3"/>
          <p:cNvSpPr/>
          <p:nvPr/>
        </p:nvSpPr>
        <p:spPr>
          <a:xfrm>
            <a:off x="1066800" y="3810000"/>
            <a:ext cx="7239000" cy="2209800"/>
          </a:xfrm>
          <a:prstGeom prst="cub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2082499" y="4648200"/>
            <a:ext cx="469513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ru-RU" sz="5400" b="1" cap="none" spc="150" dirty="0" smtClean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Блок шестой</a:t>
            </a:r>
            <a:endParaRPr lang="ru-RU" sz="54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6" name="Выноска со стрелкой вниз 5"/>
          <p:cNvSpPr/>
          <p:nvPr/>
        </p:nvSpPr>
        <p:spPr>
          <a:xfrm>
            <a:off x="2057400" y="3048000"/>
            <a:ext cx="5181600" cy="762000"/>
          </a:xfrm>
          <a:prstGeom prst="down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литература</a:t>
            </a:r>
            <a:endParaRPr lang="ru-RU" sz="40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pic>
        <p:nvPicPr>
          <p:cNvPr id="28674" name="Picture 2" descr="C:\Users\mama\Desktop\about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-228600"/>
            <a:ext cx="39624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151</TotalTime>
  <Words>249</Words>
  <Application>Microsoft Office PowerPoint</Application>
  <PresentationFormat>Экран (4:3)</PresentationFormat>
  <Paragraphs>142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Справедливость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mama</dc:creator>
  <cp:lastModifiedBy>mama</cp:lastModifiedBy>
  <cp:revision>18</cp:revision>
  <dcterms:created xsi:type="dcterms:W3CDTF">2014-05-20T06:10:10Z</dcterms:created>
  <dcterms:modified xsi:type="dcterms:W3CDTF">2014-08-26T10:09:51Z</dcterms:modified>
</cp:coreProperties>
</file>