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0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3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6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8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23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3.jpeg"/><Relationship Id="rId7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6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6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67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8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8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3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фо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6525"/>
            <a:ext cx="85725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500313" y="928688"/>
            <a:ext cx="43005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Прочитай слова</a:t>
            </a:r>
          </a:p>
          <a:p>
            <a:pPr algn="ctr"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 по первым буквам </a:t>
            </a:r>
          </a:p>
          <a:p>
            <a:pPr algn="ctr"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картинок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01" t="16675" r="19749" b="26628"/>
          <a:stretch>
            <a:fillRect/>
          </a:stretch>
        </p:blipFill>
        <p:spPr bwMode="auto">
          <a:xfrm>
            <a:off x="2000250" y="2786063"/>
            <a:ext cx="521493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hlinkHover r:id="rId4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2"/>
                <a:gridCol w="1047736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61" name="Рисунок 9" descr="ШКАФ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71625"/>
            <a:ext cx="78263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2" name="Рисунок 10" descr="а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71625"/>
            <a:ext cx="798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3" name="Рисунок 11" descr="пирамид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500188"/>
            <a:ext cx="7350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4" name="Рисунок 12" descr="кастрюл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71625"/>
            <a:ext cx="116681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5" name="Рисунок 13" descr="арбуз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10382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885" name="Рисунок 9" descr="коз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9540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6" name="Рисунок 10" descr="улитка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71625"/>
            <a:ext cx="104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7" name="Рисунок 11" descr="коз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00188"/>
            <a:ext cx="9540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Рисунок 12" descr="ласточ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500188"/>
            <a:ext cx="11588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9" name="Рисунок 13" descr="аист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798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7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909" name="Рисунок 9" descr="САМОВА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571625"/>
            <a:ext cx="8397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0" name="Рисунок 10" descr="утюг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785938"/>
            <a:ext cx="11382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1" name="Рисунок 11" descr="ма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71625"/>
            <a:ext cx="107156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2" name="Рисунок 12" descr="аист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71625"/>
            <a:ext cx="7985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3" name="Рисунок 13" descr="карандаше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00188"/>
            <a:ext cx="692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2"/>
                <a:gridCol w="1143008"/>
                <a:gridCol w="1157270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933" name="Рисунок 6" descr="аис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00188"/>
            <a:ext cx="7985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4" name="Рисунок 9" descr="жу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71625"/>
            <a:ext cx="10033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5" name="Рисунок 10" descr="индю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71625"/>
            <a:ext cx="11144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Рисунок 11" descr="роз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00188"/>
            <a:ext cx="10382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7" name="Рисунок 12" descr="фонарь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6270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8957" name="Рисунок 10" descr="гитара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7589">
            <a:off x="1557337" y="1906588"/>
            <a:ext cx="13382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8" name="Рисунок 11" descr="иша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71625"/>
            <a:ext cx="114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9" name="Рисунок 12" descr="ра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571625"/>
            <a:ext cx="8286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0" name="Рисунок 13" descr="корова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43063"/>
            <a:ext cx="11811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1" name="Рисунок 14" descr="апельсин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71625"/>
            <a:ext cx="10001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9981" name="Рисунок 9" descr="мишка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0"/>
            <a:ext cx="10715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2" name="Рисунок 10" descr="якор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714500"/>
            <a:ext cx="962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3" name="Рисунок 11" descr="черепах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1047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4" name="Рисунок 12" descr="индю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571625"/>
            <a:ext cx="11144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5" name="Рисунок 13" descr="ки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1209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066816"/>
                <a:gridCol w="1371584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05" name="Рисунок 9" descr="морж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3063"/>
            <a:ext cx="12303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6" name="Рисунок 10" descr="инэ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714500"/>
            <a:ext cx="8239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7" name="Рисунок 11" descr="шап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476375"/>
            <a:ext cx="8572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8" name="Рисунок 12" descr="колокол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500188"/>
            <a:ext cx="111918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9" name="Рисунок 13" descr="аис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798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2029" name="Рисунок 9" descr="ель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9318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0" name="Рисунок 10" descr="пароход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43063"/>
            <a:ext cx="9810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1" name="Рисунок 11" descr="телефон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643063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2" name="Рисунок 12" descr="утка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3063"/>
            <a:ext cx="1004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3" name="Рисунок 13" descr="ХЛЕБ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10715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066816"/>
                <a:gridCol w="1371584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3053" name="Рисунок 5" descr="аис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71625"/>
            <a:ext cx="798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4" name="Рисунок 6" descr="аис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00188"/>
            <a:ext cx="7985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5" name="Рисунок 9" descr="часы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57313"/>
            <a:ext cx="1052513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6" name="Рисунок 10" descr="шляп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785938"/>
            <a:ext cx="1209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7" name="Рисунок 11" descr="кот1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500188"/>
            <a:ext cx="9556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7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4077" name="Рисунок 9" descr="курица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50975"/>
            <a:ext cx="1133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8" name="Рисунок 10" descr="нит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57375"/>
            <a:ext cx="12763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9" name="Рисунок 11" descr="индю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11144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0" name="Рисунок 12" descr="глобус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3063"/>
            <a:ext cx="1004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1" name="Рисунок 13" descr="ананас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71625"/>
            <a:ext cx="11572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669" name="Рисунок 4" descr="баран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0"/>
            <a:ext cx="11525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0" name="Рисунок 5" descr="а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71625"/>
            <a:ext cx="798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1" name="Рисунок 6" descr="а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00188"/>
            <a:ext cx="7985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2" name="Рисунок 7" descr="ножницы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571625"/>
            <a:ext cx="8477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3" name="Рисунок 8" descr="ножницы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00188"/>
            <a:ext cx="8477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6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5101" name="Рисунок 9" descr="пальм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00188"/>
            <a:ext cx="6873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2" name="Рисунок 10" descr="ел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9318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3" name="Рисунок 11" descr="черепах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1047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4" name="Рисунок 12" descr="карандаш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71625"/>
            <a:ext cx="692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5" name="Рисунок 14" descr="автобус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71625"/>
            <a:ext cx="1066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  <a:gridCol w="1190612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6125" name="Рисунок 9" descr="роз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500188"/>
            <a:ext cx="10382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6" name="Рисунок 11" descr="улитка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71625"/>
            <a:ext cx="11906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7" name="Рисунок 12" descr="черепах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1047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8" name="Рисунок 13" descr="карандаш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00188"/>
            <a:ext cx="692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9" name="Рисунок 14" descr="аис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71625"/>
            <a:ext cx="7985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7149" name="Рисунок 9" descr="верблюд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87471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0" name="Рисунок 10" descr="ел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9318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1" name="Рисунок 11" descr="собака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71625"/>
            <a:ext cx="88582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2" name="Рисунок 12" descr="ножницы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71625"/>
            <a:ext cx="8477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53" name="Рисунок 13" descr="аис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00188"/>
            <a:ext cx="7985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8173" name="Рисунок 9" descr="рыбка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00188"/>
            <a:ext cx="9493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4" name="Рисунок 10" descr="ел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9318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5" name="Рисунок 11" descr="пингвин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500188"/>
            <a:ext cx="61753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6" name="Рисунок 12" descr="карандаш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00188"/>
            <a:ext cx="692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7" name="Рисунок 13" descr="аис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00188"/>
            <a:ext cx="7985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066816"/>
                <a:gridCol w="1428760"/>
                <a:gridCol w="1162024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9197" name="Рисунок 9" descr="карандаш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00188"/>
            <a:ext cx="692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8" name="Рисунок 10" descr="карандаш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00188"/>
            <a:ext cx="692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9" name="Рисунок 11" descr="аис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798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0" name="Рисунок 14" descr="обез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00188"/>
            <a:ext cx="755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1" name="Рисунок 15" descr="шар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BF0"/>
              </a:clrFrom>
              <a:clrTo>
                <a:srgbClr val="F8FBF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71625"/>
            <a:ext cx="6175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7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693" name="Рисунок 4" descr="баран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0"/>
            <a:ext cx="11525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Рисунок 9" descr="арбуз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10382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5" name="Рисунок 10" descr="ел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9318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6" name="Рисунок 11" descr="карандаше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00188"/>
            <a:ext cx="692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7" name="Рисунок 12" descr="лев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00188"/>
            <a:ext cx="9286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717" name="Рисунок 5" descr="аис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71625"/>
            <a:ext cx="798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8" name="Рисунок 9" descr="пальм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500188"/>
            <a:ext cx="703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9" name="Рисунок 10" descr="роз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00188"/>
            <a:ext cx="10382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0" name="Рисунок 11" descr="улитка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3063"/>
            <a:ext cx="104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1" name="Рисунок 12" descr="самолё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71625"/>
            <a:ext cx="11017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741" name="Рисунок 9" descr="ЛИС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01800"/>
            <a:ext cx="10715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2" name="Рисунок 10" descr="обез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00188"/>
            <a:ext cx="755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3" name="Рисунок 11" descr="дом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00188"/>
            <a:ext cx="1120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4" name="Рисунок 12" descr="корабль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571625"/>
            <a:ext cx="108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5" name="Рисунок 13" descr="арбуз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10382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65" name="Рисунок 9" descr="дом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28750"/>
            <a:ext cx="109855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Рисунок 10" descr="обез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00188"/>
            <a:ext cx="755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7" name="Рисунок 11" descr="самолё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643063"/>
            <a:ext cx="110172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8" name="Рисунок 12" descr="клубо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643063"/>
            <a:ext cx="1039812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9" name="Рисунок 13" descr="аист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00188"/>
            <a:ext cx="7985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789" name="Рисунок 9" descr="петух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71625"/>
            <a:ext cx="1120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0" name="Рисунок 10" descr="торт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00188"/>
            <a:ext cx="10525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1" name="Рисунок 11" descr="индю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11144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2" name="Рисунок 12" descr="цып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3063"/>
            <a:ext cx="9652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3" name="Рисунок 13" descr="арбуз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10382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813" name="Рисунок 9" descr="ТОПО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9327">
            <a:off x="1543050" y="1543050"/>
            <a:ext cx="12525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Рисунок 10" descr="улитка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571625"/>
            <a:ext cx="104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Рисунок 11" descr="черепах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1047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Рисунок 12" descr="ключ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571625"/>
            <a:ext cx="7016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Рисунок 13" descr="арбуз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71625"/>
            <a:ext cx="10382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0" descr="фо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" t="4472" r="3569" b="5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428750"/>
          <a:ext cx="6096000" cy="1531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88" y="3214688"/>
          <a:ext cx="6096000" cy="1554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023966"/>
                <a:gridCol w="1447776"/>
                <a:gridCol w="1219200"/>
              </a:tblGrid>
              <a:tr h="1554162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214688"/>
          <a:ext cx="6096000" cy="153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185858"/>
                <a:gridCol w="1252542"/>
                <a:gridCol w="1219200"/>
                <a:gridCol w="1219200"/>
              </a:tblGrid>
              <a:tr h="15319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837" name="Рисунок 9" descr="гриб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571625"/>
            <a:ext cx="10525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Рисунок 10" descr="ромашка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571625"/>
            <a:ext cx="1006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Рисунок 11" descr="улитка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104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Рисунок 12" descr="ШКАФ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00188"/>
            <a:ext cx="7826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Рисунок 13" descr="арбуз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43063"/>
            <a:ext cx="10382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" action="ppaction://hlinkshowjump?jump=firstslide" highlightClick="1"/>
            <a:hlinkHover r:id="rId8" action="ppaction://hlinksldjump"/>
          </p:cNvPr>
          <p:cNvSpPr/>
          <p:nvPr/>
        </p:nvSpPr>
        <p:spPr>
          <a:xfrm>
            <a:off x="8643938" y="6357938"/>
            <a:ext cx="500062" cy="500062"/>
          </a:xfrm>
          <a:prstGeom prst="actionButtonHom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PresentationFormat>Экран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собери слова по первым буквам</dc:title>
  <dc:subject>чтение</dc:subject>
  <dc:creator>закирова</dc:creator>
  <cp:lastModifiedBy>Admin</cp:lastModifiedBy>
  <cp:revision>1</cp:revision>
  <dcterms:modified xsi:type="dcterms:W3CDTF">2014-02-19T13:09:01Z</dcterms:modified>
</cp:coreProperties>
</file>