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1" r:id="rId6"/>
    <p:sldId id="266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2B8E1-4FBB-4A2B-8E8A-C153061AF516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51F02-D605-403F-A53B-724C20351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ость\Desktop\1bb51935a26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419057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900" b="1" dirty="0" smtClean="0">
                <a:latin typeface="Times New Roman" pitchFamily="18" charset="0"/>
                <a:cs typeface="Times New Roman" pitchFamily="18" charset="0"/>
              </a:rPr>
              <a:t>8+5</a:t>
            </a:r>
            <a:endParaRPr lang="ru-RU" sz="19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356992"/>
            <a:ext cx="271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слагаемое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3356992"/>
            <a:ext cx="2714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слагаемое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3356992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сумма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Гость\Desktop\4661849-ebc29696d2b0c5d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8024" y="404664"/>
            <a:ext cx="366388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900" b="1" dirty="0" smtClean="0"/>
              <a:t>=13</a:t>
            </a:r>
            <a:endParaRPr lang="ru-RU" sz="19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7281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7 </a:t>
            </a:r>
            <a:r>
              <a:rPr lang="ru-RU" sz="7200" b="1" dirty="0" smtClean="0"/>
              <a:t> 1  5  9  3  6     2  4  8</a:t>
            </a:r>
            <a:endParaRPr lang="ru-RU" sz="7200" b="1" dirty="0"/>
          </a:p>
        </p:txBody>
      </p:sp>
      <p:pic>
        <p:nvPicPr>
          <p:cNvPr id="4098" name="Picture 2" descr="C:\Users\Гость\Desktop\7c77ce44b78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088" y="1844824"/>
            <a:ext cx="825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23</a:t>
            </a:r>
            <a:endParaRPr lang="ru-RU" sz="5400" b="1" dirty="0"/>
          </a:p>
        </p:txBody>
      </p:sp>
      <p:pic>
        <p:nvPicPr>
          <p:cNvPr id="6" name="Picture 2" descr="C:\Users\Гость\Desktop\95591818_kerstballen_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89040"/>
            <a:ext cx="2896716" cy="2896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64904"/>
            <a:ext cx="9103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75  43  52        48  81  67</a:t>
            </a:r>
            <a:endParaRPr lang="ru-RU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2564904"/>
            <a:ext cx="6896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9</a:t>
            </a:r>
            <a:endParaRPr lang="ru-RU" sz="7200" b="1" dirty="0"/>
          </a:p>
        </p:txBody>
      </p:sp>
      <p:pic>
        <p:nvPicPr>
          <p:cNvPr id="3074" name="Picture 2" descr="C:\Users\Гость\Desktop\95591818_kerstballen_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89040"/>
            <a:ext cx="2896716" cy="2896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84784"/>
            <a:ext cx="7844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Рабочая тетрадь стр. 10 №24</a:t>
            </a:r>
            <a:endParaRPr lang="ru-RU" sz="4400" b="1" dirty="0"/>
          </a:p>
        </p:txBody>
      </p:sp>
      <p:pic>
        <p:nvPicPr>
          <p:cNvPr id="6146" name="Picture 2" descr="C:\Users\Гость\Desktop\81601550_318f053899795c60e13e0feabac28d5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2246734" cy="2917130"/>
          </a:xfrm>
          <a:prstGeom prst="rect">
            <a:avLst/>
          </a:prstGeom>
          <a:noFill/>
        </p:spPr>
      </p:pic>
      <p:pic>
        <p:nvPicPr>
          <p:cNvPr id="6147" name="Picture 3" descr="C:\Users\Гость\Desktop\0_47b49_44a84f3_L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8398" y="3732595"/>
            <a:ext cx="3155602" cy="3125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395536" y="404664"/>
            <a:ext cx="2016224" cy="24482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476672"/>
            <a:ext cx="252028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501008"/>
            <a:ext cx="403244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661963">
            <a:off x="5724128" y="3501008"/>
            <a:ext cx="237626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71800" y="620688"/>
            <a:ext cx="194421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Гость\Desktop\95294559_kerstballen_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9240"/>
            <a:ext cx="1255023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ость\Desktop\95294559_kerstballen_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2752725" cy="2466975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611560" y="1844824"/>
            <a:ext cx="2016224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63888" y="2996952"/>
            <a:ext cx="2016224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56176" y="1628800"/>
            <a:ext cx="2016224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19872" y="260648"/>
            <a:ext cx="2016224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1560" y="1844824"/>
            <a:ext cx="216024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47864" y="260648"/>
            <a:ext cx="2088232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6176" y="1628800"/>
            <a:ext cx="2016224" cy="18722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63888" y="2996952"/>
            <a:ext cx="2016224" cy="18722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effectLst/>
              </a:rPr>
              <a:t>В коробке шоколадные и  соевые конфеты. Соевых конфет столько: 14-8.</a:t>
            </a:r>
            <a:endParaRPr lang="ru-RU" sz="48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854696" cy="17526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2800" dirty="0" smtClean="0"/>
              <a:t>Сколько всего конфет?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dirty="0" smtClean="0"/>
              <a:t>Сколько шоколадных конфет?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dirty="0" smtClean="0"/>
              <a:t>Сколько соевых конфет?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dirty="0" smtClean="0"/>
              <a:t>Каких конфет больше: шоколадных или соевых? На сколько?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560" y="5733256"/>
            <a:ext cx="6912768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Арка 7"/>
          <p:cNvSpPr/>
          <p:nvPr/>
        </p:nvSpPr>
        <p:spPr>
          <a:xfrm>
            <a:off x="611560" y="5157192"/>
            <a:ext cx="6912768" cy="1224136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292080" y="5589240"/>
            <a:ext cx="0" cy="2880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Арка 11"/>
          <p:cNvSpPr/>
          <p:nvPr/>
        </p:nvSpPr>
        <p:spPr>
          <a:xfrm rot="10800000">
            <a:off x="611560" y="5373216"/>
            <a:ext cx="4752528" cy="720080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 rot="10800000">
            <a:off x="5292080" y="5517232"/>
            <a:ext cx="2088232" cy="504056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904" y="4653136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6021288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5877272"/>
            <a:ext cx="657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?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340</TotalTime>
  <Words>69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 коробке шоколадные и  соевые конфеты. Соевых конфет столько: 14-8.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Гость</cp:lastModifiedBy>
  <cp:revision>8</cp:revision>
  <dcterms:created xsi:type="dcterms:W3CDTF">2014-12-16T18:22:57Z</dcterms:created>
  <dcterms:modified xsi:type="dcterms:W3CDTF">2014-12-17T17:59:07Z</dcterms:modified>
</cp:coreProperties>
</file>