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17" autoAdjust="0"/>
  </p:normalViewPr>
  <p:slideViewPr>
    <p:cSldViewPr>
      <p:cViewPr varScale="1">
        <p:scale>
          <a:sx n="97" d="100"/>
          <a:sy n="97" d="100"/>
        </p:scale>
        <p:origin x="138" y="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80E02-34B0-4B25-AEF0-DCAE3FAECF03}" type="datetimeFigureOut">
              <a:rPr lang="ru-RU" smtClean="0"/>
              <a:pPr/>
              <a:t>26.07.2014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93B4F-171F-407B-B2D9-1FD0AF7742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80E02-34B0-4B25-AEF0-DCAE3FAECF03}" type="datetimeFigureOut">
              <a:rPr lang="ru-RU" smtClean="0"/>
              <a:pPr/>
              <a:t>26.07.2014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93B4F-171F-407B-B2D9-1FD0AF7742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80E02-34B0-4B25-AEF0-DCAE3FAECF03}" type="datetimeFigureOut">
              <a:rPr lang="ru-RU" smtClean="0"/>
              <a:pPr/>
              <a:t>26.07.2014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93B4F-171F-407B-B2D9-1FD0AF7742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80E02-34B0-4B25-AEF0-DCAE3FAECF03}" type="datetimeFigureOut">
              <a:rPr lang="ru-RU" smtClean="0"/>
              <a:pPr/>
              <a:t>26.07.2014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93B4F-171F-407B-B2D9-1FD0AF7742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80E02-34B0-4B25-AEF0-DCAE3FAECF03}" type="datetimeFigureOut">
              <a:rPr lang="ru-RU" smtClean="0"/>
              <a:pPr/>
              <a:t>26.07.2014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93B4F-171F-407B-B2D9-1FD0AF7742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80E02-34B0-4B25-AEF0-DCAE3FAECF03}" type="datetimeFigureOut">
              <a:rPr lang="ru-RU" smtClean="0"/>
              <a:pPr/>
              <a:t>26.07.2014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93B4F-171F-407B-B2D9-1FD0AF7742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80E02-34B0-4B25-AEF0-DCAE3FAECF03}" type="datetimeFigureOut">
              <a:rPr lang="ru-RU" smtClean="0"/>
              <a:pPr/>
              <a:t>26.07.2014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93B4F-171F-407B-B2D9-1FD0AF7742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80E02-34B0-4B25-AEF0-DCAE3FAECF03}" type="datetimeFigureOut">
              <a:rPr lang="ru-RU" smtClean="0"/>
              <a:pPr/>
              <a:t>26.07.2014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93B4F-171F-407B-B2D9-1FD0AF7742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80E02-34B0-4B25-AEF0-DCAE3FAECF03}" type="datetimeFigureOut">
              <a:rPr lang="ru-RU" smtClean="0"/>
              <a:pPr/>
              <a:t>26.07.2014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93B4F-171F-407B-B2D9-1FD0AF7742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80E02-34B0-4B25-AEF0-DCAE3FAECF03}" type="datetimeFigureOut">
              <a:rPr lang="ru-RU" smtClean="0"/>
              <a:pPr/>
              <a:t>26.07.2014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93B4F-171F-407B-B2D9-1FD0AF7742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80E02-34B0-4B25-AEF0-DCAE3FAECF03}" type="datetimeFigureOut">
              <a:rPr lang="ru-RU" smtClean="0"/>
              <a:pPr/>
              <a:t>26.07.2014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93B4F-171F-407B-B2D9-1FD0AF7742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80E02-34B0-4B25-AEF0-DCAE3FAECF03}" type="datetimeFigureOut">
              <a:rPr lang="ru-RU" smtClean="0"/>
              <a:pPr/>
              <a:t>26.07.2014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893B4F-171F-407B-B2D9-1FD0AF77425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11344275" cy="809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00219" y="1325341"/>
            <a:ext cx="7772400" cy="1095547"/>
          </a:xfrm>
        </p:spPr>
        <p:txBody>
          <a:bodyPr>
            <a:noAutofit/>
          </a:bodyPr>
          <a:lstStyle/>
          <a:p>
            <a:r>
              <a:rPr lang="ru-RU" sz="2800" dirty="0" smtClean="0"/>
              <a:t>Художественные материалы </a:t>
            </a:r>
            <a:br>
              <a:rPr lang="ru-RU" sz="2800" dirty="0" smtClean="0"/>
            </a:br>
            <a:r>
              <a:rPr lang="ru-RU" sz="2800" dirty="0" smtClean="0"/>
              <a:t>к урокам </a:t>
            </a:r>
            <a:r>
              <a:rPr lang="ru-RU" sz="2800" dirty="0" smtClean="0"/>
              <a:t>  </a:t>
            </a:r>
            <a:r>
              <a:rPr lang="ru-RU" sz="2800" dirty="0" smtClean="0"/>
              <a:t>ИЗО</a:t>
            </a:r>
            <a:endParaRPr lang="ru-RU" sz="2800" dirty="0"/>
          </a:p>
        </p:txBody>
      </p:sp>
      <p:pic>
        <p:nvPicPr>
          <p:cNvPr id="4" name="Рисунок 3" descr="jcosbdm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2285992"/>
            <a:ext cx="5672229" cy="3786214"/>
          </a:xfrm>
          <a:prstGeom prst="rect">
            <a:avLst/>
          </a:prstGeom>
        </p:spPr>
      </p:pic>
      <p:pic>
        <p:nvPicPr>
          <p:cNvPr id="5" name="Рисунок 4" descr="c57d43f537091e318f373ed90870ae15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2198" y="2786058"/>
            <a:ext cx="3619504" cy="27881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1344275" cy="809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Содержимое 5" descr="255198-500x500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357687" y="1214422"/>
            <a:ext cx="3286148" cy="4525963"/>
          </a:xfrm>
        </p:spPr>
      </p:pic>
      <p:pic>
        <p:nvPicPr>
          <p:cNvPr id="4" name="Picture 2" descr="http://burocratos.ru/images/23206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71480"/>
            <a:ext cx="4643470" cy="535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1344275" cy="809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603_newimg128312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357166"/>
            <a:ext cx="4852393" cy="4500594"/>
          </a:xfrm>
          <a:prstGeom prst="rect">
            <a:avLst/>
          </a:prstGeom>
        </p:spPr>
      </p:pic>
      <p:pic>
        <p:nvPicPr>
          <p:cNvPr id="6" name="Рисунок 5" descr="221575_x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3372" y="714356"/>
            <a:ext cx="3929090" cy="464347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85852" y="4714884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ПАСТЕЛЬ   (сухая)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214942" y="5072074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ВОСКОВЫЕ МЕЛКИ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1344275" cy="809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877272"/>
            <a:ext cx="8229600" cy="1143000"/>
          </a:xfrm>
        </p:spPr>
        <p:txBody>
          <a:bodyPr/>
          <a:lstStyle/>
          <a:p>
            <a:r>
              <a:rPr lang="ru-RU" dirty="0" smtClean="0"/>
              <a:t>карандаши</a:t>
            </a:r>
            <a:endParaRPr lang="ru-RU" dirty="0"/>
          </a:p>
        </p:txBody>
      </p:sp>
      <p:pic>
        <p:nvPicPr>
          <p:cNvPr id="6" name="Рисунок 5" descr="126530636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900" y="1262062"/>
            <a:ext cx="6934200" cy="4333875"/>
          </a:xfrm>
          <a:prstGeom prst="rect">
            <a:avLst/>
          </a:prstGeom>
        </p:spPr>
      </p:pic>
      <p:pic>
        <p:nvPicPr>
          <p:cNvPr id="9" name="Содержимое 4" descr="5002.00_8_tif_200x20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0794" y="4000504"/>
            <a:ext cx="2643206" cy="2643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00609" y="0"/>
            <a:ext cx="11344275" cy="809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1704" y="6165304"/>
            <a:ext cx="8229600" cy="1143000"/>
          </a:xfrm>
        </p:spPr>
        <p:txBody>
          <a:bodyPr/>
          <a:lstStyle/>
          <a:p>
            <a:r>
              <a:rPr lang="ru-RU" dirty="0" smtClean="0"/>
              <a:t>Бумага, ножницы, клей</a:t>
            </a:r>
            <a:endParaRPr lang="ru-RU" dirty="0"/>
          </a:p>
        </p:txBody>
      </p:sp>
      <p:pic>
        <p:nvPicPr>
          <p:cNvPr id="4" name="Содержимое 3" descr="20110829164917436_2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2910" y="857232"/>
            <a:ext cx="6643734" cy="550072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1344275" cy="809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Содержимое 5" descr="12205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91840" y="1357298"/>
            <a:ext cx="5852160" cy="4389120"/>
          </a:xfrm>
        </p:spPr>
      </p:pic>
      <p:pic>
        <p:nvPicPr>
          <p:cNvPr id="7" name="Рисунок 6" descr="i (3).jpg"/>
          <p:cNvPicPr>
            <a:picLocks noChangeAspect="1"/>
          </p:cNvPicPr>
          <p:nvPr/>
        </p:nvPicPr>
        <p:blipFill>
          <a:blip r:embed="rId4"/>
          <a:srcRect l="26667" t="11905" r="15555" b="11905"/>
          <a:stretch>
            <a:fillRect/>
          </a:stretch>
        </p:blipFill>
        <p:spPr>
          <a:xfrm>
            <a:off x="500034" y="1857364"/>
            <a:ext cx="2857520" cy="351694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2910" y="5643578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ДОЩЕЧКА  ДЛЯ  ЛЕПКИ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1344275" cy="809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Содержимое 3" descr="a4db68af4d23 (1)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1344275" cy="809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1265233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71538" y="714356"/>
            <a:ext cx="7643866" cy="53232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00138" y="-619125"/>
            <a:ext cx="11344276" cy="809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Клеенка</a:t>
            </a:r>
            <a:endParaRPr lang="ru-RU" dirty="0"/>
          </a:p>
        </p:txBody>
      </p:sp>
      <p:pic>
        <p:nvPicPr>
          <p:cNvPr id="4" name="Содержимое 3" descr="lookwithc164fb4022009a93bff2fa0822cac81d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2844" y="1142984"/>
            <a:ext cx="4572032" cy="3810027"/>
          </a:xfrm>
        </p:spPr>
      </p:pic>
      <p:pic>
        <p:nvPicPr>
          <p:cNvPr id="6" name="Рисунок 5" descr="4__upload_resize_cache_iblock_404_200_250_10240811ca8906714d1a9f41f2f5b358d_404dce2f27c226c2bfe81cc4bb38c44c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0693" y="1428736"/>
            <a:ext cx="3021827" cy="32147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18</Words>
  <Application>Microsoft Office PowerPoint</Application>
  <PresentationFormat>Экран (4:3)</PresentationFormat>
  <Paragraphs>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Художественные материалы  к урокам   ИЗО</vt:lpstr>
      <vt:lpstr>Презентация PowerPoint</vt:lpstr>
      <vt:lpstr>Презентация PowerPoint</vt:lpstr>
      <vt:lpstr>карандаши</vt:lpstr>
      <vt:lpstr>Бумага, ножницы, клей</vt:lpstr>
      <vt:lpstr>Презентация PowerPoint</vt:lpstr>
      <vt:lpstr>Презентация PowerPoint</vt:lpstr>
      <vt:lpstr>Презентация PowerPoint</vt:lpstr>
      <vt:lpstr>Клеенка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Художественные материалы на ИЗО</dc:title>
  <dc:creator>ИЗО</dc:creator>
  <cp:lastModifiedBy>1</cp:lastModifiedBy>
  <cp:revision>13</cp:revision>
  <dcterms:created xsi:type="dcterms:W3CDTF">2014-05-29T22:36:38Z</dcterms:created>
  <dcterms:modified xsi:type="dcterms:W3CDTF">2014-07-26T00:37:42Z</dcterms:modified>
</cp:coreProperties>
</file>