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27D76D-3F6F-4E57-AB98-BD038CB59B8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834780-02BD-4D75-A5AA-E2D9710BCA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Диагностическая работа № 2 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pic>
        <p:nvPicPr>
          <p:cNvPr id="9218" name="Picture 2" descr="C:\Users\Ирина\Desktop\Новая папка (2)\Отсканировано 18.12.2014 17-14 (2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429000"/>
            <a:ext cx="5721848" cy="3145536"/>
          </a:xfrm>
          <a:prstGeom prst="rect">
            <a:avLst/>
          </a:prstGeom>
          <a:noFill/>
        </p:spPr>
      </p:pic>
      <p:pic>
        <p:nvPicPr>
          <p:cNvPr id="9219" name="Picture 3" descr="C:\Users\Ирина\Desktop\Новая папка (2)\Отсканировано 18.12.2014 17-14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92696"/>
            <a:ext cx="5282952" cy="26701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3861048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Вариант 2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 1                      Вариант 2</a:t>
            </a:r>
            <a:endParaRPr lang="ru-RU" dirty="0"/>
          </a:p>
        </p:txBody>
      </p:sp>
      <p:pic>
        <p:nvPicPr>
          <p:cNvPr id="1026" name="Picture 2" descr="C:\Users\Ирина\Desktop\Новая папка (2)\Отсканировано 18.12.2014 17-14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4104456" cy="3240360"/>
          </a:xfrm>
          <a:prstGeom prst="rect">
            <a:avLst/>
          </a:prstGeom>
          <a:noFill/>
        </p:spPr>
      </p:pic>
      <p:pic>
        <p:nvPicPr>
          <p:cNvPr id="1027" name="Picture 3" descr="C:\Users\Ирина\Desktop\Новая папка (2)\Отсканировано 18.12.2014 17-14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340768"/>
            <a:ext cx="4248472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               Вариант 2</a:t>
            </a:r>
            <a:endParaRPr lang="ru-RU" dirty="0"/>
          </a:p>
        </p:txBody>
      </p:sp>
      <p:pic>
        <p:nvPicPr>
          <p:cNvPr id="2050" name="Picture 2" descr="C:\Users\Ирина\Desktop\Новая папка (2)\Отсканировано 18.12.2014 17-14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3456384" cy="2664296"/>
          </a:xfrm>
          <a:prstGeom prst="rect">
            <a:avLst/>
          </a:prstGeom>
          <a:noFill/>
        </p:spPr>
      </p:pic>
      <p:pic>
        <p:nvPicPr>
          <p:cNvPr id="2051" name="Picture 3" descr="C:\Users\Ирина\Desktop\Новая папка (2)\Отсканировано 18.12.2014 17-14 (1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492896"/>
            <a:ext cx="367240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                                       </a:t>
            </a:r>
            <a:endParaRPr lang="ru-RU" dirty="0"/>
          </a:p>
        </p:txBody>
      </p:sp>
      <p:pic>
        <p:nvPicPr>
          <p:cNvPr id="3074" name="Picture 2" descr="C:\Users\Ирина\Desktop\Новая папка (2)\Отсканировано 18.12.2014 17-14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136904" cy="2448273"/>
          </a:xfrm>
          <a:prstGeom prst="rect">
            <a:avLst/>
          </a:prstGeom>
          <a:noFill/>
        </p:spPr>
      </p:pic>
      <p:pic>
        <p:nvPicPr>
          <p:cNvPr id="3075" name="Picture 3" descr="C:\Users\Ирина\Desktop\Новая папка (2)\Отсканировано 18.12.2014 17-14 (1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077072"/>
            <a:ext cx="8517632" cy="23762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364502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Вариант  2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068960"/>
            <a:ext cx="4972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Вариант 2</a:t>
            </a:r>
            <a:endParaRPr lang="ru-RU" sz="3200" dirty="0"/>
          </a:p>
        </p:txBody>
      </p:sp>
      <p:pic>
        <p:nvPicPr>
          <p:cNvPr id="4099" name="Picture 3" descr="C:\Users\Ирина\Desktop\Новая папка (2)\Отсканировано 18.12.2014 17-14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3573016"/>
            <a:ext cx="5904656" cy="2808312"/>
          </a:xfrm>
          <a:prstGeom prst="rect">
            <a:avLst/>
          </a:prstGeom>
          <a:noFill/>
        </p:spPr>
      </p:pic>
      <p:pic>
        <p:nvPicPr>
          <p:cNvPr id="4100" name="Picture 4" descr="C:\Users\Ирина\Desktop\Новая папка (2)\Отсканировано 18.12.2014 17-42.bm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4665"/>
            <a:ext cx="525658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Вариант 2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pic>
        <p:nvPicPr>
          <p:cNvPr id="5122" name="Picture 2" descr="C:\Users\Ирина\Desktop\Новая папка (2)\Отсканировано 18.12.2014 17-14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933056"/>
            <a:ext cx="5679592" cy="2924944"/>
          </a:xfrm>
          <a:prstGeom prst="rect">
            <a:avLst/>
          </a:prstGeom>
          <a:noFill/>
        </p:spPr>
      </p:pic>
      <p:pic>
        <p:nvPicPr>
          <p:cNvPr id="5123" name="Picture 3" descr="C:\Users\Ирина\Desktop\Новая папка (2)\Отсканировано 18.12.2014 17-14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04665"/>
            <a:ext cx="5355159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 </a:t>
            </a:r>
            <a:endParaRPr lang="ru-RU" dirty="0"/>
          </a:p>
        </p:txBody>
      </p:sp>
      <p:pic>
        <p:nvPicPr>
          <p:cNvPr id="6146" name="Picture 2" descr="C:\Users\Ирина\Desktop\Новая папка (2)\Отсканировано 18.12.2014 17-14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8640"/>
            <a:ext cx="4968552" cy="27157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314096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Вариант  2</a:t>
            </a:r>
            <a:endParaRPr lang="ru-RU" sz="3600" dirty="0"/>
          </a:p>
        </p:txBody>
      </p:sp>
      <p:pic>
        <p:nvPicPr>
          <p:cNvPr id="6147" name="Picture 3" descr="C:\Users\Ирина\Desktop\Новая папка (2)\Отсканировано 18.12.2014 17-14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996952"/>
            <a:ext cx="5328592" cy="3006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pic>
        <p:nvPicPr>
          <p:cNvPr id="7170" name="Picture 2" descr="C:\Users\Ирина\Desktop\Новая папка (2)\Отсканировано 18.12.2014 17-14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8641"/>
            <a:ext cx="561662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pic>
        <p:nvPicPr>
          <p:cNvPr id="8194" name="Picture 2" descr="C:\Users\Ирина\Desktop\Новая папка (2)\Отсканировано 18.12.2014 17-14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424936" cy="2088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3284984"/>
            <a:ext cx="3573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Вариант 2</a:t>
            </a:r>
            <a:endParaRPr lang="ru-RU" sz="3600" dirty="0"/>
          </a:p>
        </p:txBody>
      </p:sp>
      <p:pic>
        <p:nvPicPr>
          <p:cNvPr id="8195" name="Picture 3" descr="C:\Users\Ирина\Desktop\Новая папка (2)\Отсканировано 18.12.2014 17-14 (19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05064"/>
            <a:ext cx="828092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38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Диагностическая работа № 2  1 класс</vt:lpstr>
      <vt:lpstr>Вариант 1                      Вариант 2</vt:lpstr>
      <vt:lpstr>Вариант 1               Вариант 2</vt:lpstr>
      <vt:lpstr>Вариант 1                                       </vt:lpstr>
      <vt:lpstr>Вариант 1</vt:lpstr>
      <vt:lpstr>Вариант 1</vt:lpstr>
      <vt:lpstr>Вариант 1 </vt:lpstr>
      <vt:lpstr>Вариант 1</vt:lpstr>
      <vt:lpstr>Вариант 1</vt:lpstr>
      <vt:lpstr>Вариант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Диагностическая работа № 2  1 класс</dc:title>
  <dc:creator>RePack by SPecialiST</dc:creator>
  <cp:lastModifiedBy>RePack by SPecialiST</cp:lastModifiedBy>
  <cp:revision>6</cp:revision>
  <dcterms:created xsi:type="dcterms:W3CDTF">2014-12-18T13:30:25Z</dcterms:created>
  <dcterms:modified xsi:type="dcterms:W3CDTF">2014-12-18T14:28:20Z</dcterms:modified>
</cp:coreProperties>
</file>