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4" r:id="rId12"/>
    <p:sldId id="266" r:id="rId13"/>
    <p:sldId id="267" r:id="rId14"/>
    <p:sldId id="268" r:id="rId15"/>
    <p:sldId id="269" r:id="rId16"/>
    <p:sldId id="270" r:id="rId17"/>
    <p:sldId id="271" r:id="rId18"/>
    <p:sldId id="275" r:id="rId19"/>
    <p:sldId id="272" r:id="rId20"/>
    <p:sldId id="276" r:id="rId21"/>
    <p:sldId id="273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62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4B27EC-61BC-47C9-A03E-47AE1379BC5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872B57E-A5AF-4CB0-B4F3-C259D5AC12F6}">
      <dgm:prSet phldrT="[Текст]" custT="1"/>
      <dgm:spPr/>
      <dgm:t>
        <a:bodyPr/>
        <a:lstStyle/>
        <a:p>
          <a:r>
            <a:rPr lang="ru-RU" sz="6000" dirty="0" smtClean="0"/>
            <a:t>Виды сказок</a:t>
          </a:r>
          <a:endParaRPr lang="ru-RU" sz="6000" dirty="0"/>
        </a:p>
      </dgm:t>
    </dgm:pt>
    <dgm:pt modelId="{153933F6-452C-44BC-BCE3-A1FB13553C3D}" type="parTrans" cxnId="{D74A9C7D-4525-4D76-8E85-CFB749C158DF}">
      <dgm:prSet/>
      <dgm:spPr/>
      <dgm:t>
        <a:bodyPr/>
        <a:lstStyle/>
        <a:p>
          <a:endParaRPr lang="ru-RU"/>
        </a:p>
      </dgm:t>
    </dgm:pt>
    <dgm:pt modelId="{3C3BE246-A372-46C9-B9C9-FCDC9D885688}" type="sibTrans" cxnId="{D74A9C7D-4525-4D76-8E85-CFB749C158DF}">
      <dgm:prSet/>
      <dgm:spPr/>
      <dgm:t>
        <a:bodyPr/>
        <a:lstStyle/>
        <a:p>
          <a:endParaRPr lang="ru-RU"/>
        </a:p>
      </dgm:t>
    </dgm:pt>
    <dgm:pt modelId="{1A21665B-89A9-4FA7-B8F8-78F693AFE980}">
      <dgm:prSet phldrT="[Текст]" custT="1"/>
      <dgm:spPr/>
      <dgm:t>
        <a:bodyPr/>
        <a:lstStyle/>
        <a:p>
          <a:r>
            <a:rPr lang="ru-RU" sz="4800" dirty="0" smtClean="0"/>
            <a:t>Сказка - выбор</a:t>
          </a:r>
          <a:endParaRPr lang="ru-RU" sz="4800" dirty="0"/>
        </a:p>
      </dgm:t>
    </dgm:pt>
    <dgm:pt modelId="{5F29E40F-1546-48C3-9948-20907DCE8DBE}" type="parTrans" cxnId="{51645944-A104-49AD-932A-080A2D1EF4F5}">
      <dgm:prSet/>
      <dgm:spPr/>
      <dgm:t>
        <a:bodyPr/>
        <a:lstStyle/>
        <a:p>
          <a:endParaRPr lang="ru-RU"/>
        </a:p>
      </dgm:t>
    </dgm:pt>
    <dgm:pt modelId="{2611605A-4DCA-450E-8A2D-9CD4D67536BE}" type="sibTrans" cxnId="{51645944-A104-49AD-932A-080A2D1EF4F5}">
      <dgm:prSet/>
      <dgm:spPr/>
      <dgm:t>
        <a:bodyPr/>
        <a:lstStyle/>
        <a:p>
          <a:endParaRPr lang="ru-RU"/>
        </a:p>
      </dgm:t>
    </dgm:pt>
    <dgm:pt modelId="{5610ADC1-26E0-4B4A-9536-D088E61C409F}">
      <dgm:prSet phldrT="[Текст]" custT="1"/>
      <dgm:spPr/>
      <dgm:t>
        <a:bodyPr/>
        <a:lstStyle/>
        <a:p>
          <a:r>
            <a:rPr lang="ru-RU" sz="4000" dirty="0" smtClean="0"/>
            <a:t>Прочитать сказку до выбора</a:t>
          </a:r>
          <a:endParaRPr lang="ru-RU" sz="4000" dirty="0"/>
        </a:p>
      </dgm:t>
    </dgm:pt>
    <dgm:pt modelId="{1C44FFFF-94B2-4541-86D5-C88D71D7A45E}" type="parTrans" cxnId="{D68A2022-43F8-4FB6-93C7-6788E4D40242}">
      <dgm:prSet/>
      <dgm:spPr/>
      <dgm:t>
        <a:bodyPr/>
        <a:lstStyle/>
        <a:p>
          <a:endParaRPr lang="ru-RU"/>
        </a:p>
      </dgm:t>
    </dgm:pt>
    <dgm:pt modelId="{47F2E101-654F-4773-BEA5-13C9912E9528}" type="sibTrans" cxnId="{D68A2022-43F8-4FB6-93C7-6788E4D40242}">
      <dgm:prSet/>
      <dgm:spPr/>
      <dgm:t>
        <a:bodyPr/>
        <a:lstStyle/>
        <a:p>
          <a:endParaRPr lang="ru-RU"/>
        </a:p>
      </dgm:t>
    </dgm:pt>
    <dgm:pt modelId="{2C7B78D1-89AC-4B96-92C3-B646082BF3D1}">
      <dgm:prSet phldrT="[Текст]" custT="1"/>
      <dgm:spPr/>
      <dgm:t>
        <a:bodyPr/>
        <a:lstStyle/>
        <a:p>
          <a:r>
            <a:rPr lang="ru-RU" sz="4000" dirty="0" smtClean="0"/>
            <a:t>Сказка - путешествие</a:t>
          </a:r>
          <a:endParaRPr lang="ru-RU" sz="4000" dirty="0"/>
        </a:p>
      </dgm:t>
    </dgm:pt>
    <dgm:pt modelId="{5F33C1CF-1780-425C-B0F4-A245CA664458}" type="parTrans" cxnId="{BF1C30CA-6CB8-41CB-88AA-10F777B6FD05}">
      <dgm:prSet/>
      <dgm:spPr/>
      <dgm:t>
        <a:bodyPr/>
        <a:lstStyle/>
        <a:p>
          <a:endParaRPr lang="ru-RU"/>
        </a:p>
      </dgm:t>
    </dgm:pt>
    <dgm:pt modelId="{DDE1E3A3-6AEF-4103-8FDB-78D7C7844D63}" type="sibTrans" cxnId="{BF1C30CA-6CB8-41CB-88AA-10F777B6FD05}">
      <dgm:prSet/>
      <dgm:spPr/>
      <dgm:t>
        <a:bodyPr/>
        <a:lstStyle/>
        <a:p>
          <a:endParaRPr lang="ru-RU"/>
        </a:p>
      </dgm:t>
    </dgm:pt>
    <dgm:pt modelId="{8FEB2DEF-DCE5-4B61-AB0A-176396E42047}">
      <dgm:prSet phldrT="[Текст]" custT="1"/>
      <dgm:spPr/>
      <dgm:t>
        <a:bodyPr/>
        <a:lstStyle/>
        <a:p>
          <a:r>
            <a:rPr lang="ru-RU" sz="2800" dirty="0" err="1" smtClean="0"/>
            <a:t>Заниматель-ность</a:t>
          </a:r>
          <a:r>
            <a:rPr lang="ru-RU" sz="2800" dirty="0" smtClean="0"/>
            <a:t>  сюжета</a:t>
          </a:r>
          <a:endParaRPr lang="ru-RU" sz="2800" dirty="0"/>
        </a:p>
      </dgm:t>
    </dgm:pt>
    <dgm:pt modelId="{CBA1F8EC-E089-40B6-8335-1C356AE43BB1}" type="parTrans" cxnId="{4610D241-3549-4AB1-B133-001C4F7CAAFB}">
      <dgm:prSet/>
      <dgm:spPr/>
      <dgm:t>
        <a:bodyPr/>
        <a:lstStyle/>
        <a:p>
          <a:endParaRPr lang="ru-RU"/>
        </a:p>
      </dgm:t>
    </dgm:pt>
    <dgm:pt modelId="{28C669FE-8951-496D-B8A6-87F909E9AE8E}" type="sibTrans" cxnId="{4610D241-3549-4AB1-B133-001C4F7CAAFB}">
      <dgm:prSet/>
      <dgm:spPr/>
      <dgm:t>
        <a:bodyPr/>
        <a:lstStyle/>
        <a:p>
          <a:endParaRPr lang="ru-RU"/>
        </a:p>
      </dgm:t>
    </dgm:pt>
    <dgm:pt modelId="{AB33517E-2443-4F1C-9190-544479B8992F}">
      <dgm:prSet phldrT="[Текст]" custT="1"/>
      <dgm:spPr/>
      <dgm:t>
        <a:bodyPr/>
        <a:lstStyle/>
        <a:p>
          <a:r>
            <a:rPr lang="ru-RU" sz="3200" dirty="0" smtClean="0"/>
            <a:t>Выбор ребёнка и </a:t>
          </a:r>
          <a:r>
            <a:rPr lang="ru-RU" sz="3200" dirty="0" err="1" smtClean="0"/>
            <a:t>сказочно-го</a:t>
          </a:r>
          <a:r>
            <a:rPr lang="ru-RU" sz="3200" dirty="0" smtClean="0"/>
            <a:t> героя - сравнение</a:t>
          </a:r>
          <a:endParaRPr lang="ru-RU" sz="3200" dirty="0"/>
        </a:p>
      </dgm:t>
    </dgm:pt>
    <dgm:pt modelId="{4182E6DF-E290-4FD9-B1A8-FEB42185E35D}" type="sibTrans" cxnId="{6E89CF45-5569-45FF-91BE-EC4D0050AB00}">
      <dgm:prSet/>
      <dgm:spPr/>
      <dgm:t>
        <a:bodyPr/>
        <a:lstStyle/>
        <a:p>
          <a:endParaRPr lang="ru-RU"/>
        </a:p>
      </dgm:t>
    </dgm:pt>
    <dgm:pt modelId="{46CF7359-26DE-4676-A19F-412CE5288B1E}" type="parTrans" cxnId="{6E89CF45-5569-45FF-91BE-EC4D0050AB00}">
      <dgm:prSet/>
      <dgm:spPr/>
      <dgm:t>
        <a:bodyPr/>
        <a:lstStyle/>
        <a:p>
          <a:endParaRPr lang="ru-RU"/>
        </a:p>
      </dgm:t>
    </dgm:pt>
    <dgm:pt modelId="{350B72BD-3F69-43A3-A101-EAE6B397BE73}" type="pres">
      <dgm:prSet presAssocID="{194B27EC-61BC-47C9-A03E-47AE1379BC5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8B1D7D3-7527-4CAD-8FC8-815C2CE1A131}" type="pres">
      <dgm:prSet presAssocID="{2872B57E-A5AF-4CB0-B4F3-C259D5AC12F6}" presName="hierRoot1" presStyleCnt="0"/>
      <dgm:spPr/>
    </dgm:pt>
    <dgm:pt modelId="{D1EC0883-E9FF-4A15-A706-4003C7042E93}" type="pres">
      <dgm:prSet presAssocID="{2872B57E-A5AF-4CB0-B4F3-C259D5AC12F6}" presName="composite" presStyleCnt="0"/>
      <dgm:spPr/>
    </dgm:pt>
    <dgm:pt modelId="{56B99A68-2728-45A2-BC52-BC738A7A4D04}" type="pres">
      <dgm:prSet presAssocID="{2872B57E-A5AF-4CB0-B4F3-C259D5AC12F6}" presName="background" presStyleLbl="node0" presStyleIdx="0" presStyleCnt="1"/>
      <dgm:spPr/>
    </dgm:pt>
    <dgm:pt modelId="{67685299-370E-4474-A41B-E6BC14984625}" type="pres">
      <dgm:prSet presAssocID="{2872B57E-A5AF-4CB0-B4F3-C259D5AC12F6}" presName="text" presStyleLbl="fgAcc0" presStyleIdx="0" presStyleCnt="1" custScaleX="210507" custScaleY="1672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265795A-8D27-4426-94AD-B7A8BE062AD5}" type="pres">
      <dgm:prSet presAssocID="{2872B57E-A5AF-4CB0-B4F3-C259D5AC12F6}" presName="hierChild2" presStyleCnt="0"/>
      <dgm:spPr/>
    </dgm:pt>
    <dgm:pt modelId="{E941497A-F27F-4CA6-909F-718362C98E89}" type="pres">
      <dgm:prSet presAssocID="{5F29E40F-1546-48C3-9948-20907DCE8DBE}" presName="Name10" presStyleLbl="parChTrans1D2" presStyleIdx="0" presStyleCnt="2"/>
      <dgm:spPr/>
      <dgm:t>
        <a:bodyPr/>
        <a:lstStyle/>
        <a:p>
          <a:endParaRPr lang="ru-RU"/>
        </a:p>
      </dgm:t>
    </dgm:pt>
    <dgm:pt modelId="{69F0E1A2-C944-43C4-A485-6AEF3E30473A}" type="pres">
      <dgm:prSet presAssocID="{1A21665B-89A9-4FA7-B8F8-78F693AFE980}" presName="hierRoot2" presStyleCnt="0"/>
      <dgm:spPr/>
    </dgm:pt>
    <dgm:pt modelId="{75D67DEB-8F17-4F3B-BA2C-F7CA7B68ADEF}" type="pres">
      <dgm:prSet presAssocID="{1A21665B-89A9-4FA7-B8F8-78F693AFE980}" presName="composite2" presStyleCnt="0"/>
      <dgm:spPr/>
    </dgm:pt>
    <dgm:pt modelId="{649EF642-B1E1-4554-9696-468BA4863215}" type="pres">
      <dgm:prSet presAssocID="{1A21665B-89A9-4FA7-B8F8-78F693AFE980}" presName="background2" presStyleLbl="node2" presStyleIdx="0" presStyleCnt="2"/>
      <dgm:spPr/>
    </dgm:pt>
    <dgm:pt modelId="{6D5FB7D1-B724-42FB-B1FF-A1CD4CABD723}" type="pres">
      <dgm:prSet presAssocID="{1A21665B-89A9-4FA7-B8F8-78F693AFE980}" presName="text2" presStyleLbl="fgAcc2" presStyleIdx="0" presStyleCnt="2" custScaleX="170963" custScaleY="14136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2CEB247-D6EB-4AE5-9701-76943EA8A9D2}" type="pres">
      <dgm:prSet presAssocID="{1A21665B-89A9-4FA7-B8F8-78F693AFE980}" presName="hierChild3" presStyleCnt="0"/>
      <dgm:spPr/>
    </dgm:pt>
    <dgm:pt modelId="{A905DB1E-3D3B-4CF0-9083-C07315E6BB4E}" type="pres">
      <dgm:prSet presAssocID="{1C44FFFF-94B2-4541-86D5-C88D71D7A45E}" presName="Name17" presStyleLbl="parChTrans1D3" presStyleIdx="0" presStyleCnt="3"/>
      <dgm:spPr/>
      <dgm:t>
        <a:bodyPr/>
        <a:lstStyle/>
        <a:p>
          <a:endParaRPr lang="ru-RU"/>
        </a:p>
      </dgm:t>
    </dgm:pt>
    <dgm:pt modelId="{68E92842-AF44-4EDD-A346-2D0301C1C1E1}" type="pres">
      <dgm:prSet presAssocID="{5610ADC1-26E0-4B4A-9536-D088E61C409F}" presName="hierRoot3" presStyleCnt="0"/>
      <dgm:spPr/>
    </dgm:pt>
    <dgm:pt modelId="{1FB75033-B731-4D6E-8432-2D9923B857D5}" type="pres">
      <dgm:prSet presAssocID="{5610ADC1-26E0-4B4A-9536-D088E61C409F}" presName="composite3" presStyleCnt="0"/>
      <dgm:spPr/>
    </dgm:pt>
    <dgm:pt modelId="{52FCC432-C845-4876-B523-682F5E8E6A27}" type="pres">
      <dgm:prSet presAssocID="{5610ADC1-26E0-4B4A-9536-D088E61C409F}" presName="background3" presStyleLbl="node3" presStyleIdx="0" presStyleCnt="3"/>
      <dgm:spPr/>
    </dgm:pt>
    <dgm:pt modelId="{9F7474AB-884C-439B-8D3C-D71C7278DF49}" type="pres">
      <dgm:prSet presAssocID="{5610ADC1-26E0-4B4A-9536-D088E61C409F}" presName="text3" presStyleLbl="fgAcc3" presStyleIdx="0" presStyleCnt="3" custScaleX="185543" custScaleY="195542" custLinFactNeighborX="-36675" custLinFactNeighborY="283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9DC2003-195D-4E46-B4E0-2AF07A0666CD}" type="pres">
      <dgm:prSet presAssocID="{5610ADC1-26E0-4B4A-9536-D088E61C409F}" presName="hierChild4" presStyleCnt="0"/>
      <dgm:spPr/>
    </dgm:pt>
    <dgm:pt modelId="{8AA02224-D0EA-4336-90E9-125372C9CEA9}" type="pres">
      <dgm:prSet presAssocID="{46CF7359-26DE-4676-A19F-412CE5288B1E}" presName="Name17" presStyleLbl="parChTrans1D3" presStyleIdx="1" presStyleCnt="3"/>
      <dgm:spPr/>
      <dgm:t>
        <a:bodyPr/>
        <a:lstStyle/>
        <a:p>
          <a:endParaRPr lang="ru-RU"/>
        </a:p>
      </dgm:t>
    </dgm:pt>
    <dgm:pt modelId="{8B7EC2BC-C54A-40E6-99B7-AA9EEF6FAD5D}" type="pres">
      <dgm:prSet presAssocID="{AB33517E-2443-4F1C-9190-544479B8992F}" presName="hierRoot3" presStyleCnt="0"/>
      <dgm:spPr/>
    </dgm:pt>
    <dgm:pt modelId="{36E66997-BE18-46AC-90D6-523D12CAC312}" type="pres">
      <dgm:prSet presAssocID="{AB33517E-2443-4F1C-9190-544479B8992F}" presName="composite3" presStyleCnt="0"/>
      <dgm:spPr/>
    </dgm:pt>
    <dgm:pt modelId="{A9471194-AF4D-489A-B7EC-917F0756F9A4}" type="pres">
      <dgm:prSet presAssocID="{AB33517E-2443-4F1C-9190-544479B8992F}" presName="background3" presStyleLbl="node3" presStyleIdx="1" presStyleCnt="3"/>
      <dgm:spPr/>
    </dgm:pt>
    <dgm:pt modelId="{B98E912E-FAB8-4859-BB75-4CCA044326E3}" type="pres">
      <dgm:prSet presAssocID="{AB33517E-2443-4F1C-9190-544479B8992F}" presName="text3" presStyleLbl="fgAcc3" presStyleIdx="1" presStyleCnt="3" custScaleX="160078" custScaleY="1891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C12B8AA-6F6C-404D-A104-FF590585A552}" type="pres">
      <dgm:prSet presAssocID="{AB33517E-2443-4F1C-9190-544479B8992F}" presName="hierChild4" presStyleCnt="0"/>
      <dgm:spPr/>
    </dgm:pt>
    <dgm:pt modelId="{352FCF81-8AAE-4C40-8B06-4860E3F1FDE0}" type="pres">
      <dgm:prSet presAssocID="{5F33C1CF-1780-425C-B0F4-A245CA664458}" presName="Name10" presStyleLbl="parChTrans1D2" presStyleIdx="1" presStyleCnt="2"/>
      <dgm:spPr/>
      <dgm:t>
        <a:bodyPr/>
        <a:lstStyle/>
        <a:p>
          <a:endParaRPr lang="ru-RU"/>
        </a:p>
      </dgm:t>
    </dgm:pt>
    <dgm:pt modelId="{B1289BDA-4BA5-4372-BE82-E0CC0AE8D360}" type="pres">
      <dgm:prSet presAssocID="{2C7B78D1-89AC-4B96-92C3-B646082BF3D1}" presName="hierRoot2" presStyleCnt="0"/>
      <dgm:spPr/>
    </dgm:pt>
    <dgm:pt modelId="{D30ED521-0183-4707-82FE-D84F367D4813}" type="pres">
      <dgm:prSet presAssocID="{2C7B78D1-89AC-4B96-92C3-B646082BF3D1}" presName="composite2" presStyleCnt="0"/>
      <dgm:spPr/>
    </dgm:pt>
    <dgm:pt modelId="{126A078B-4775-443C-916F-33C00091F4A6}" type="pres">
      <dgm:prSet presAssocID="{2C7B78D1-89AC-4B96-92C3-B646082BF3D1}" presName="background2" presStyleLbl="node2" presStyleIdx="1" presStyleCnt="2"/>
      <dgm:spPr/>
    </dgm:pt>
    <dgm:pt modelId="{253CD3E8-4DFC-45EB-B54E-E430F204A653}" type="pres">
      <dgm:prSet presAssocID="{2C7B78D1-89AC-4B96-92C3-B646082BF3D1}" presName="text2" presStyleLbl="fgAcc2" presStyleIdx="1" presStyleCnt="2" custScaleX="212761" custScaleY="1675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3E7EDA4-2C6A-4315-9F08-59D6AC96C6DD}" type="pres">
      <dgm:prSet presAssocID="{2C7B78D1-89AC-4B96-92C3-B646082BF3D1}" presName="hierChild3" presStyleCnt="0"/>
      <dgm:spPr/>
    </dgm:pt>
    <dgm:pt modelId="{C1146FF5-DC99-47CF-A26F-00E0E17CD06D}" type="pres">
      <dgm:prSet presAssocID="{CBA1F8EC-E089-40B6-8335-1C356AE43BB1}" presName="Name17" presStyleLbl="parChTrans1D3" presStyleIdx="2" presStyleCnt="3"/>
      <dgm:spPr/>
      <dgm:t>
        <a:bodyPr/>
        <a:lstStyle/>
        <a:p>
          <a:endParaRPr lang="ru-RU"/>
        </a:p>
      </dgm:t>
    </dgm:pt>
    <dgm:pt modelId="{2A28B293-CA07-4951-B4FE-8A87FF0272C9}" type="pres">
      <dgm:prSet presAssocID="{8FEB2DEF-DCE5-4B61-AB0A-176396E42047}" presName="hierRoot3" presStyleCnt="0"/>
      <dgm:spPr/>
    </dgm:pt>
    <dgm:pt modelId="{F1A32319-8091-45CD-ACA7-CE4427295CE5}" type="pres">
      <dgm:prSet presAssocID="{8FEB2DEF-DCE5-4B61-AB0A-176396E42047}" presName="composite3" presStyleCnt="0"/>
      <dgm:spPr/>
    </dgm:pt>
    <dgm:pt modelId="{33816A51-064C-4F00-A6B5-CAAD56AA93EF}" type="pres">
      <dgm:prSet presAssocID="{8FEB2DEF-DCE5-4B61-AB0A-176396E42047}" presName="background3" presStyleLbl="node3" presStyleIdx="2" presStyleCnt="3"/>
      <dgm:spPr/>
    </dgm:pt>
    <dgm:pt modelId="{2ADDA5BC-90A6-460F-B725-3730756B7D34}" type="pres">
      <dgm:prSet presAssocID="{8FEB2DEF-DCE5-4B61-AB0A-176396E42047}" presName="text3" presStyleLbl="fgAcc3" presStyleIdx="2" presStyleCnt="3" custScaleX="156481" custScaleY="20231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60BD3DE-0A09-42C0-8AD6-1D2EC2B8A37A}" type="pres">
      <dgm:prSet presAssocID="{8FEB2DEF-DCE5-4B61-AB0A-176396E42047}" presName="hierChild4" presStyleCnt="0"/>
      <dgm:spPr/>
    </dgm:pt>
  </dgm:ptLst>
  <dgm:cxnLst>
    <dgm:cxn modelId="{D74A9C7D-4525-4D76-8E85-CFB749C158DF}" srcId="{194B27EC-61BC-47C9-A03E-47AE1379BC53}" destId="{2872B57E-A5AF-4CB0-B4F3-C259D5AC12F6}" srcOrd="0" destOrd="0" parTransId="{153933F6-452C-44BC-BCE3-A1FB13553C3D}" sibTransId="{3C3BE246-A372-46C9-B9C9-FCDC9D885688}"/>
    <dgm:cxn modelId="{96D8A06B-3193-473D-AE77-63D37A20D5E7}" type="presOf" srcId="{1A21665B-89A9-4FA7-B8F8-78F693AFE980}" destId="{6D5FB7D1-B724-42FB-B1FF-A1CD4CABD723}" srcOrd="0" destOrd="0" presId="urn:microsoft.com/office/officeart/2005/8/layout/hierarchy1"/>
    <dgm:cxn modelId="{BF1C30CA-6CB8-41CB-88AA-10F777B6FD05}" srcId="{2872B57E-A5AF-4CB0-B4F3-C259D5AC12F6}" destId="{2C7B78D1-89AC-4B96-92C3-B646082BF3D1}" srcOrd="1" destOrd="0" parTransId="{5F33C1CF-1780-425C-B0F4-A245CA664458}" sibTransId="{DDE1E3A3-6AEF-4103-8FDB-78D7C7844D63}"/>
    <dgm:cxn modelId="{7FDC3B65-9CC3-4DAD-B8D8-B1070A27D415}" type="presOf" srcId="{CBA1F8EC-E089-40B6-8335-1C356AE43BB1}" destId="{C1146FF5-DC99-47CF-A26F-00E0E17CD06D}" srcOrd="0" destOrd="0" presId="urn:microsoft.com/office/officeart/2005/8/layout/hierarchy1"/>
    <dgm:cxn modelId="{DA64D089-F96D-4FAF-8DF1-97D8BEF2799B}" type="presOf" srcId="{AB33517E-2443-4F1C-9190-544479B8992F}" destId="{B98E912E-FAB8-4859-BB75-4CCA044326E3}" srcOrd="0" destOrd="0" presId="urn:microsoft.com/office/officeart/2005/8/layout/hierarchy1"/>
    <dgm:cxn modelId="{51645944-A104-49AD-932A-080A2D1EF4F5}" srcId="{2872B57E-A5AF-4CB0-B4F3-C259D5AC12F6}" destId="{1A21665B-89A9-4FA7-B8F8-78F693AFE980}" srcOrd="0" destOrd="0" parTransId="{5F29E40F-1546-48C3-9948-20907DCE8DBE}" sibTransId="{2611605A-4DCA-450E-8A2D-9CD4D67536BE}"/>
    <dgm:cxn modelId="{A41B770C-E541-4014-BAEA-45C5FF9ED491}" type="presOf" srcId="{2872B57E-A5AF-4CB0-B4F3-C259D5AC12F6}" destId="{67685299-370E-4474-A41B-E6BC14984625}" srcOrd="0" destOrd="0" presId="urn:microsoft.com/office/officeart/2005/8/layout/hierarchy1"/>
    <dgm:cxn modelId="{D68A2022-43F8-4FB6-93C7-6788E4D40242}" srcId="{1A21665B-89A9-4FA7-B8F8-78F693AFE980}" destId="{5610ADC1-26E0-4B4A-9536-D088E61C409F}" srcOrd="0" destOrd="0" parTransId="{1C44FFFF-94B2-4541-86D5-C88D71D7A45E}" sibTransId="{47F2E101-654F-4773-BEA5-13C9912E9528}"/>
    <dgm:cxn modelId="{AA6BECE2-9029-445A-94F9-32169B133E8C}" type="presOf" srcId="{5F33C1CF-1780-425C-B0F4-A245CA664458}" destId="{352FCF81-8AAE-4C40-8B06-4860E3F1FDE0}" srcOrd="0" destOrd="0" presId="urn:microsoft.com/office/officeart/2005/8/layout/hierarchy1"/>
    <dgm:cxn modelId="{B20A5293-CBA9-4D22-827E-38C1EA32F891}" type="presOf" srcId="{2C7B78D1-89AC-4B96-92C3-B646082BF3D1}" destId="{253CD3E8-4DFC-45EB-B54E-E430F204A653}" srcOrd="0" destOrd="0" presId="urn:microsoft.com/office/officeart/2005/8/layout/hierarchy1"/>
    <dgm:cxn modelId="{1A6D2F5B-5CE0-4E43-B397-0D5AB5DA29E7}" type="presOf" srcId="{194B27EC-61BC-47C9-A03E-47AE1379BC53}" destId="{350B72BD-3F69-43A3-A101-EAE6B397BE73}" srcOrd="0" destOrd="0" presId="urn:microsoft.com/office/officeart/2005/8/layout/hierarchy1"/>
    <dgm:cxn modelId="{F5E8146E-4FA3-473D-9DEF-1B65A0E5D45B}" type="presOf" srcId="{46CF7359-26DE-4676-A19F-412CE5288B1E}" destId="{8AA02224-D0EA-4336-90E9-125372C9CEA9}" srcOrd="0" destOrd="0" presId="urn:microsoft.com/office/officeart/2005/8/layout/hierarchy1"/>
    <dgm:cxn modelId="{A5785324-3774-4A52-8976-5E4F9EB2BDAE}" type="presOf" srcId="{8FEB2DEF-DCE5-4B61-AB0A-176396E42047}" destId="{2ADDA5BC-90A6-460F-B725-3730756B7D34}" srcOrd="0" destOrd="0" presId="urn:microsoft.com/office/officeart/2005/8/layout/hierarchy1"/>
    <dgm:cxn modelId="{D20C31CF-284E-4D12-A4D2-5C3E35EB4E63}" type="presOf" srcId="{1C44FFFF-94B2-4541-86D5-C88D71D7A45E}" destId="{A905DB1E-3D3B-4CF0-9083-C07315E6BB4E}" srcOrd="0" destOrd="0" presId="urn:microsoft.com/office/officeart/2005/8/layout/hierarchy1"/>
    <dgm:cxn modelId="{A5B0757D-67E6-461B-A51A-2E3C31913125}" type="presOf" srcId="{5610ADC1-26E0-4B4A-9536-D088E61C409F}" destId="{9F7474AB-884C-439B-8D3C-D71C7278DF49}" srcOrd="0" destOrd="0" presId="urn:microsoft.com/office/officeart/2005/8/layout/hierarchy1"/>
    <dgm:cxn modelId="{9F116F96-C40F-470D-B0B7-563A8A4FF17E}" type="presOf" srcId="{5F29E40F-1546-48C3-9948-20907DCE8DBE}" destId="{E941497A-F27F-4CA6-909F-718362C98E89}" srcOrd="0" destOrd="0" presId="urn:microsoft.com/office/officeart/2005/8/layout/hierarchy1"/>
    <dgm:cxn modelId="{4610D241-3549-4AB1-B133-001C4F7CAAFB}" srcId="{2C7B78D1-89AC-4B96-92C3-B646082BF3D1}" destId="{8FEB2DEF-DCE5-4B61-AB0A-176396E42047}" srcOrd="0" destOrd="0" parTransId="{CBA1F8EC-E089-40B6-8335-1C356AE43BB1}" sibTransId="{28C669FE-8951-496D-B8A6-87F909E9AE8E}"/>
    <dgm:cxn modelId="{6E89CF45-5569-45FF-91BE-EC4D0050AB00}" srcId="{1A21665B-89A9-4FA7-B8F8-78F693AFE980}" destId="{AB33517E-2443-4F1C-9190-544479B8992F}" srcOrd="1" destOrd="0" parTransId="{46CF7359-26DE-4676-A19F-412CE5288B1E}" sibTransId="{4182E6DF-E290-4FD9-B1A8-FEB42185E35D}"/>
    <dgm:cxn modelId="{A12D579A-69D3-4291-82F2-7D773081388F}" type="presParOf" srcId="{350B72BD-3F69-43A3-A101-EAE6B397BE73}" destId="{98B1D7D3-7527-4CAD-8FC8-815C2CE1A131}" srcOrd="0" destOrd="0" presId="urn:microsoft.com/office/officeart/2005/8/layout/hierarchy1"/>
    <dgm:cxn modelId="{F90B476E-7232-4376-97CD-79D76A76A5E6}" type="presParOf" srcId="{98B1D7D3-7527-4CAD-8FC8-815C2CE1A131}" destId="{D1EC0883-E9FF-4A15-A706-4003C7042E93}" srcOrd="0" destOrd="0" presId="urn:microsoft.com/office/officeart/2005/8/layout/hierarchy1"/>
    <dgm:cxn modelId="{09E764EA-E52A-4850-BD72-DFCBB42839E1}" type="presParOf" srcId="{D1EC0883-E9FF-4A15-A706-4003C7042E93}" destId="{56B99A68-2728-45A2-BC52-BC738A7A4D04}" srcOrd="0" destOrd="0" presId="urn:microsoft.com/office/officeart/2005/8/layout/hierarchy1"/>
    <dgm:cxn modelId="{F138F502-4BBD-437F-A024-FC2DF60612E5}" type="presParOf" srcId="{D1EC0883-E9FF-4A15-A706-4003C7042E93}" destId="{67685299-370E-4474-A41B-E6BC14984625}" srcOrd="1" destOrd="0" presId="urn:microsoft.com/office/officeart/2005/8/layout/hierarchy1"/>
    <dgm:cxn modelId="{E4D7B4E7-CD95-4620-859D-0146D5ECFF39}" type="presParOf" srcId="{98B1D7D3-7527-4CAD-8FC8-815C2CE1A131}" destId="{B265795A-8D27-4426-94AD-B7A8BE062AD5}" srcOrd="1" destOrd="0" presId="urn:microsoft.com/office/officeart/2005/8/layout/hierarchy1"/>
    <dgm:cxn modelId="{64BE347B-4D07-41BF-A5B7-D7AAD154DA2A}" type="presParOf" srcId="{B265795A-8D27-4426-94AD-B7A8BE062AD5}" destId="{E941497A-F27F-4CA6-909F-718362C98E89}" srcOrd="0" destOrd="0" presId="urn:microsoft.com/office/officeart/2005/8/layout/hierarchy1"/>
    <dgm:cxn modelId="{5B34F494-0AFE-4A62-8C1B-7FDD622E2502}" type="presParOf" srcId="{B265795A-8D27-4426-94AD-B7A8BE062AD5}" destId="{69F0E1A2-C944-43C4-A485-6AEF3E30473A}" srcOrd="1" destOrd="0" presId="urn:microsoft.com/office/officeart/2005/8/layout/hierarchy1"/>
    <dgm:cxn modelId="{A6DE2287-B03F-40C4-9285-B5286F65BEA2}" type="presParOf" srcId="{69F0E1A2-C944-43C4-A485-6AEF3E30473A}" destId="{75D67DEB-8F17-4F3B-BA2C-F7CA7B68ADEF}" srcOrd="0" destOrd="0" presId="urn:microsoft.com/office/officeart/2005/8/layout/hierarchy1"/>
    <dgm:cxn modelId="{BE842BF9-D6EB-4BBC-B2CE-02689B9B7FA2}" type="presParOf" srcId="{75D67DEB-8F17-4F3B-BA2C-F7CA7B68ADEF}" destId="{649EF642-B1E1-4554-9696-468BA4863215}" srcOrd="0" destOrd="0" presId="urn:microsoft.com/office/officeart/2005/8/layout/hierarchy1"/>
    <dgm:cxn modelId="{F68CDE3B-6C4D-41BC-8AA3-CFE2AC824E99}" type="presParOf" srcId="{75D67DEB-8F17-4F3B-BA2C-F7CA7B68ADEF}" destId="{6D5FB7D1-B724-42FB-B1FF-A1CD4CABD723}" srcOrd="1" destOrd="0" presId="urn:microsoft.com/office/officeart/2005/8/layout/hierarchy1"/>
    <dgm:cxn modelId="{39790066-932C-4142-AF9B-800CC0FE3770}" type="presParOf" srcId="{69F0E1A2-C944-43C4-A485-6AEF3E30473A}" destId="{B2CEB247-D6EB-4AE5-9701-76943EA8A9D2}" srcOrd="1" destOrd="0" presId="urn:microsoft.com/office/officeart/2005/8/layout/hierarchy1"/>
    <dgm:cxn modelId="{A155828F-0CE6-4664-A14B-60D1DAD7C9D9}" type="presParOf" srcId="{B2CEB247-D6EB-4AE5-9701-76943EA8A9D2}" destId="{A905DB1E-3D3B-4CF0-9083-C07315E6BB4E}" srcOrd="0" destOrd="0" presId="urn:microsoft.com/office/officeart/2005/8/layout/hierarchy1"/>
    <dgm:cxn modelId="{B0CF4EB9-93C5-4482-985F-B07EFC492633}" type="presParOf" srcId="{B2CEB247-D6EB-4AE5-9701-76943EA8A9D2}" destId="{68E92842-AF44-4EDD-A346-2D0301C1C1E1}" srcOrd="1" destOrd="0" presId="urn:microsoft.com/office/officeart/2005/8/layout/hierarchy1"/>
    <dgm:cxn modelId="{DD27CA98-A2A2-4DED-A785-B9F4916CEAC8}" type="presParOf" srcId="{68E92842-AF44-4EDD-A346-2D0301C1C1E1}" destId="{1FB75033-B731-4D6E-8432-2D9923B857D5}" srcOrd="0" destOrd="0" presId="urn:microsoft.com/office/officeart/2005/8/layout/hierarchy1"/>
    <dgm:cxn modelId="{54077475-56EB-4265-8063-B71308DD25CA}" type="presParOf" srcId="{1FB75033-B731-4D6E-8432-2D9923B857D5}" destId="{52FCC432-C845-4876-B523-682F5E8E6A27}" srcOrd="0" destOrd="0" presId="urn:microsoft.com/office/officeart/2005/8/layout/hierarchy1"/>
    <dgm:cxn modelId="{DA111576-F559-4A7C-AE78-BD3445CD1EA3}" type="presParOf" srcId="{1FB75033-B731-4D6E-8432-2D9923B857D5}" destId="{9F7474AB-884C-439B-8D3C-D71C7278DF49}" srcOrd="1" destOrd="0" presId="urn:microsoft.com/office/officeart/2005/8/layout/hierarchy1"/>
    <dgm:cxn modelId="{035A58C8-9E42-4AED-A8EF-3EB2D35011E7}" type="presParOf" srcId="{68E92842-AF44-4EDD-A346-2D0301C1C1E1}" destId="{89DC2003-195D-4E46-B4E0-2AF07A0666CD}" srcOrd="1" destOrd="0" presId="urn:microsoft.com/office/officeart/2005/8/layout/hierarchy1"/>
    <dgm:cxn modelId="{CA30F35B-08A7-40A6-BEAF-5EE315921714}" type="presParOf" srcId="{B2CEB247-D6EB-4AE5-9701-76943EA8A9D2}" destId="{8AA02224-D0EA-4336-90E9-125372C9CEA9}" srcOrd="2" destOrd="0" presId="urn:microsoft.com/office/officeart/2005/8/layout/hierarchy1"/>
    <dgm:cxn modelId="{830C267C-476A-465D-B208-D1708B4E2125}" type="presParOf" srcId="{B2CEB247-D6EB-4AE5-9701-76943EA8A9D2}" destId="{8B7EC2BC-C54A-40E6-99B7-AA9EEF6FAD5D}" srcOrd="3" destOrd="0" presId="urn:microsoft.com/office/officeart/2005/8/layout/hierarchy1"/>
    <dgm:cxn modelId="{A4CFBA80-A55B-4286-B575-22DAF91017A6}" type="presParOf" srcId="{8B7EC2BC-C54A-40E6-99B7-AA9EEF6FAD5D}" destId="{36E66997-BE18-46AC-90D6-523D12CAC312}" srcOrd="0" destOrd="0" presId="urn:microsoft.com/office/officeart/2005/8/layout/hierarchy1"/>
    <dgm:cxn modelId="{B226B63A-AB2D-4EAE-BEC1-9EA3E66BAF28}" type="presParOf" srcId="{36E66997-BE18-46AC-90D6-523D12CAC312}" destId="{A9471194-AF4D-489A-B7EC-917F0756F9A4}" srcOrd="0" destOrd="0" presId="urn:microsoft.com/office/officeart/2005/8/layout/hierarchy1"/>
    <dgm:cxn modelId="{0DC1621C-4548-4A79-8844-4BD15DFA3B60}" type="presParOf" srcId="{36E66997-BE18-46AC-90D6-523D12CAC312}" destId="{B98E912E-FAB8-4859-BB75-4CCA044326E3}" srcOrd="1" destOrd="0" presId="urn:microsoft.com/office/officeart/2005/8/layout/hierarchy1"/>
    <dgm:cxn modelId="{AF8763B9-8FC3-4AF4-BB65-5CD34DDEE6C0}" type="presParOf" srcId="{8B7EC2BC-C54A-40E6-99B7-AA9EEF6FAD5D}" destId="{BC12B8AA-6F6C-404D-A104-FF590585A552}" srcOrd="1" destOrd="0" presId="urn:microsoft.com/office/officeart/2005/8/layout/hierarchy1"/>
    <dgm:cxn modelId="{A4EC1C1C-6808-43B1-9C8D-3F47D56BC104}" type="presParOf" srcId="{B265795A-8D27-4426-94AD-B7A8BE062AD5}" destId="{352FCF81-8AAE-4C40-8B06-4860E3F1FDE0}" srcOrd="2" destOrd="0" presId="urn:microsoft.com/office/officeart/2005/8/layout/hierarchy1"/>
    <dgm:cxn modelId="{8BA8296D-7F43-43CA-8416-861F064E86DD}" type="presParOf" srcId="{B265795A-8D27-4426-94AD-B7A8BE062AD5}" destId="{B1289BDA-4BA5-4372-BE82-E0CC0AE8D360}" srcOrd="3" destOrd="0" presId="urn:microsoft.com/office/officeart/2005/8/layout/hierarchy1"/>
    <dgm:cxn modelId="{CF5CC0A3-D626-4BD5-B59F-B195414E63CD}" type="presParOf" srcId="{B1289BDA-4BA5-4372-BE82-E0CC0AE8D360}" destId="{D30ED521-0183-4707-82FE-D84F367D4813}" srcOrd="0" destOrd="0" presId="urn:microsoft.com/office/officeart/2005/8/layout/hierarchy1"/>
    <dgm:cxn modelId="{11CFBEF1-8F69-457E-989E-C7160FE2F64D}" type="presParOf" srcId="{D30ED521-0183-4707-82FE-D84F367D4813}" destId="{126A078B-4775-443C-916F-33C00091F4A6}" srcOrd="0" destOrd="0" presId="urn:microsoft.com/office/officeart/2005/8/layout/hierarchy1"/>
    <dgm:cxn modelId="{52295554-1B19-4A57-BEAD-3E50C6A76DC9}" type="presParOf" srcId="{D30ED521-0183-4707-82FE-D84F367D4813}" destId="{253CD3E8-4DFC-45EB-B54E-E430F204A653}" srcOrd="1" destOrd="0" presId="urn:microsoft.com/office/officeart/2005/8/layout/hierarchy1"/>
    <dgm:cxn modelId="{30EC143C-87C1-471D-8F42-DCD94AB15F52}" type="presParOf" srcId="{B1289BDA-4BA5-4372-BE82-E0CC0AE8D360}" destId="{C3E7EDA4-2C6A-4315-9F08-59D6AC96C6DD}" srcOrd="1" destOrd="0" presId="urn:microsoft.com/office/officeart/2005/8/layout/hierarchy1"/>
    <dgm:cxn modelId="{76CECC9E-6098-4E4D-8817-EF6F309F384D}" type="presParOf" srcId="{C3E7EDA4-2C6A-4315-9F08-59D6AC96C6DD}" destId="{C1146FF5-DC99-47CF-A26F-00E0E17CD06D}" srcOrd="0" destOrd="0" presId="urn:microsoft.com/office/officeart/2005/8/layout/hierarchy1"/>
    <dgm:cxn modelId="{64067B17-C8FB-46E1-8E08-A8AA6BEA7FB3}" type="presParOf" srcId="{C3E7EDA4-2C6A-4315-9F08-59D6AC96C6DD}" destId="{2A28B293-CA07-4951-B4FE-8A87FF0272C9}" srcOrd="1" destOrd="0" presId="urn:microsoft.com/office/officeart/2005/8/layout/hierarchy1"/>
    <dgm:cxn modelId="{AE43F1A3-5BF3-4984-AC7E-4398A11646A3}" type="presParOf" srcId="{2A28B293-CA07-4951-B4FE-8A87FF0272C9}" destId="{F1A32319-8091-45CD-ACA7-CE4427295CE5}" srcOrd="0" destOrd="0" presId="urn:microsoft.com/office/officeart/2005/8/layout/hierarchy1"/>
    <dgm:cxn modelId="{884AE53A-F10A-4592-9E00-A3421903326C}" type="presParOf" srcId="{F1A32319-8091-45CD-ACA7-CE4427295CE5}" destId="{33816A51-064C-4F00-A6B5-CAAD56AA93EF}" srcOrd="0" destOrd="0" presId="urn:microsoft.com/office/officeart/2005/8/layout/hierarchy1"/>
    <dgm:cxn modelId="{CE9C424C-41B8-498F-B129-AC2E4E3B945B}" type="presParOf" srcId="{F1A32319-8091-45CD-ACA7-CE4427295CE5}" destId="{2ADDA5BC-90A6-460F-B725-3730756B7D34}" srcOrd="1" destOrd="0" presId="urn:microsoft.com/office/officeart/2005/8/layout/hierarchy1"/>
    <dgm:cxn modelId="{1091CA3E-E11E-49D4-A244-DBB9057BAFE0}" type="presParOf" srcId="{2A28B293-CA07-4951-B4FE-8A87FF0272C9}" destId="{460BD3DE-0A09-42C0-8AD6-1D2EC2B8A37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9A2972-7936-402B-973D-0C3A08DEBF02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6089927-9026-4F78-B628-908011BD9E3B}">
      <dgm:prSet phldrT="[Текст]"/>
      <dgm:spPr/>
      <dgm:t>
        <a:bodyPr/>
        <a:lstStyle/>
        <a:p>
          <a:r>
            <a:rPr lang="ru-RU" dirty="0" smtClean="0"/>
            <a:t>РАБОТА СО СЛОВАМИ</a:t>
          </a:r>
          <a:endParaRPr lang="ru-RU" dirty="0"/>
        </a:p>
      </dgm:t>
    </dgm:pt>
    <dgm:pt modelId="{7A42198C-BE99-4C0B-8A6F-6B528CAD0F96}" type="parTrans" cxnId="{F8779381-60F0-4847-BDE9-ACE1711F007B}">
      <dgm:prSet/>
      <dgm:spPr/>
      <dgm:t>
        <a:bodyPr/>
        <a:lstStyle/>
        <a:p>
          <a:endParaRPr lang="ru-RU"/>
        </a:p>
      </dgm:t>
    </dgm:pt>
    <dgm:pt modelId="{77B956E1-7BAF-40E7-8A03-7F40B7BB1199}" type="sibTrans" cxnId="{F8779381-60F0-4847-BDE9-ACE1711F007B}">
      <dgm:prSet/>
      <dgm:spPr/>
      <dgm:t>
        <a:bodyPr/>
        <a:lstStyle/>
        <a:p>
          <a:endParaRPr lang="ru-RU"/>
        </a:p>
      </dgm:t>
    </dgm:pt>
    <dgm:pt modelId="{1B1A3E16-95D5-4D8A-B266-F8D245E43706}">
      <dgm:prSet phldrT="[Текст]"/>
      <dgm:spPr/>
      <dgm:t>
        <a:bodyPr/>
        <a:lstStyle/>
        <a:p>
          <a:r>
            <a:rPr lang="ru-RU" dirty="0" smtClean="0"/>
            <a:t>ПОДБОР   СИНОНИМОВ</a:t>
          </a:r>
          <a:endParaRPr lang="ru-RU" dirty="0"/>
        </a:p>
      </dgm:t>
    </dgm:pt>
    <dgm:pt modelId="{A5E16D52-D0DD-4EB0-B5FE-80A04F3DF95F}" type="parTrans" cxnId="{3E7405DC-73B6-4B78-83E5-72FA77678682}">
      <dgm:prSet/>
      <dgm:spPr/>
      <dgm:t>
        <a:bodyPr/>
        <a:lstStyle/>
        <a:p>
          <a:endParaRPr lang="ru-RU"/>
        </a:p>
      </dgm:t>
    </dgm:pt>
    <dgm:pt modelId="{50E2B1B9-B157-448B-B1A4-B1A64FCB7149}" type="sibTrans" cxnId="{3E7405DC-73B6-4B78-83E5-72FA77678682}">
      <dgm:prSet/>
      <dgm:spPr/>
      <dgm:t>
        <a:bodyPr/>
        <a:lstStyle/>
        <a:p>
          <a:endParaRPr lang="ru-RU"/>
        </a:p>
      </dgm:t>
    </dgm:pt>
    <dgm:pt modelId="{1DC7BE66-9414-41F2-AB54-3CC1178A6EBC}">
      <dgm:prSet phldrT="[Текст]"/>
      <dgm:spPr/>
      <dgm:t>
        <a:bodyPr/>
        <a:lstStyle/>
        <a:p>
          <a:r>
            <a:rPr lang="ru-RU" dirty="0" smtClean="0"/>
            <a:t>ПОДБОР   АНТОНИМОВ</a:t>
          </a:r>
          <a:endParaRPr lang="ru-RU" dirty="0"/>
        </a:p>
      </dgm:t>
    </dgm:pt>
    <dgm:pt modelId="{1021F809-7D6B-4073-947D-B7D7256DB000}" type="parTrans" cxnId="{F9479769-2D06-46D6-B1F9-59C1AFCC4E8F}">
      <dgm:prSet/>
      <dgm:spPr/>
      <dgm:t>
        <a:bodyPr/>
        <a:lstStyle/>
        <a:p>
          <a:endParaRPr lang="ru-RU"/>
        </a:p>
      </dgm:t>
    </dgm:pt>
    <dgm:pt modelId="{2C1DED27-CE78-4981-AAFD-B67F7CFBCB9A}" type="sibTrans" cxnId="{F9479769-2D06-46D6-B1F9-59C1AFCC4E8F}">
      <dgm:prSet/>
      <dgm:spPr/>
      <dgm:t>
        <a:bodyPr/>
        <a:lstStyle/>
        <a:p>
          <a:endParaRPr lang="ru-RU"/>
        </a:p>
      </dgm:t>
    </dgm:pt>
    <dgm:pt modelId="{E46F5E6F-E734-4E20-9CB0-2D76C0F12FFC}">
      <dgm:prSet phldrT="[Текст]"/>
      <dgm:spPr/>
      <dgm:t>
        <a:bodyPr/>
        <a:lstStyle/>
        <a:p>
          <a:r>
            <a:rPr lang="ru-RU" dirty="0" smtClean="0"/>
            <a:t>РАБОТА НАД ПРОИЗНОШЕНИЕМ</a:t>
          </a:r>
          <a:endParaRPr lang="ru-RU" dirty="0"/>
        </a:p>
      </dgm:t>
    </dgm:pt>
    <dgm:pt modelId="{1A568F90-3384-4836-9782-62798A109F66}" type="parTrans" cxnId="{84BFDDD4-A0D0-46E5-9CA2-052FE1AEED0C}">
      <dgm:prSet/>
      <dgm:spPr/>
      <dgm:t>
        <a:bodyPr/>
        <a:lstStyle/>
        <a:p>
          <a:endParaRPr lang="ru-RU"/>
        </a:p>
      </dgm:t>
    </dgm:pt>
    <dgm:pt modelId="{611B0EC1-DF37-4CBE-A2FF-8B15173A47F7}" type="sibTrans" cxnId="{84BFDDD4-A0D0-46E5-9CA2-052FE1AEED0C}">
      <dgm:prSet/>
      <dgm:spPr/>
      <dgm:t>
        <a:bodyPr/>
        <a:lstStyle/>
        <a:p>
          <a:endParaRPr lang="ru-RU"/>
        </a:p>
      </dgm:t>
    </dgm:pt>
    <dgm:pt modelId="{617FADD8-9827-4BAC-861F-B095AA8F06A2}">
      <dgm:prSet phldrT="[Текст]"/>
      <dgm:spPr/>
      <dgm:t>
        <a:bodyPr/>
        <a:lstStyle/>
        <a:p>
          <a:r>
            <a:rPr lang="ru-RU" dirty="0" smtClean="0"/>
            <a:t>РАБОТА  С  ЧИСТОГОВОРКАМИ</a:t>
          </a:r>
          <a:endParaRPr lang="ru-RU" dirty="0"/>
        </a:p>
      </dgm:t>
    </dgm:pt>
    <dgm:pt modelId="{158F7CC4-F4BB-4FA0-AC9C-8F646C5D8C0A}" type="parTrans" cxnId="{FF455C60-A1AE-4B4B-8F88-024751FC2700}">
      <dgm:prSet/>
      <dgm:spPr/>
      <dgm:t>
        <a:bodyPr/>
        <a:lstStyle/>
        <a:p>
          <a:endParaRPr lang="ru-RU"/>
        </a:p>
      </dgm:t>
    </dgm:pt>
    <dgm:pt modelId="{CD4A52EF-3C92-4852-B09D-3B528E97DC8D}" type="sibTrans" cxnId="{FF455C60-A1AE-4B4B-8F88-024751FC2700}">
      <dgm:prSet/>
      <dgm:spPr/>
      <dgm:t>
        <a:bodyPr/>
        <a:lstStyle/>
        <a:p>
          <a:endParaRPr lang="ru-RU"/>
        </a:p>
      </dgm:t>
    </dgm:pt>
    <dgm:pt modelId="{BA1A9C5E-7ECF-45C7-89E7-25EEC946F813}">
      <dgm:prSet phldrT="[Текст]"/>
      <dgm:spPr/>
      <dgm:t>
        <a:bodyPr/>
        <a:lstStyle/>
        <a:p>
          <a:r>
            <a:rPr lang="ru-RU" dirty="0" smtClean="0"/>
            <a:t>РАБОТА  СО  СКОРОГОВОРКАМИ</a:t>
          </a:r>
          <a:endParaRPr lang="ru-RU" dirty="0"/>
        </a:p>
      </dgm:t>
    </dgm:pt>
    <dgm:pt modelId="{2CAD56FA-A476-4A78-A0C0-6DFFBEC4E630}" type="parTrans" cxnId="{E82767B3-6CBB-4D2A-8B46-ABCB1BC3D3C9}">
      <dgm:prSet/>
      <dgm:spPr/>
      <dgm:t>
        <a:bodyPr/>
        <a:lstStyle/>
        <a:p>
          <a:endParaRPr lang="ru-RU"/>
        </a:p>
      </dgm:t>
    </dgm:pt>
    <dgm:pt modelId="{8BE5B54C-C30C-42F8-A552-66F4468A674A}" type="sibTrans" cxnId="{E82767B3-6CBB-4D2A-8B46-ABCB1BC3D3C9}">
      <dgm:prSet/>
      <dgm:spPr/>
      <dgm:t>
        <a:bodyPr/>
        <a:lstStyle/>
        <a:p>
          <a:endParaRPr lang="ru-RU"/>
        </a:p>
      </dgm:t>
    </dgm:pt>
    <dgm:pt modelId="{5BAA205F-B119-44B2-8ED0-7C90B24D2CB7}">
      <dgm:prSet phldrT="[Текст]"/>
      <dgm:spPr/>
      <dgm:t>
        <a:bodyPr/>
        <a:lstStyle/>
        <a:p>
          <a:r>
            <a:rPr lang="ru-RU" dirty="0" smtClean="0"/>
            <a:t>РАБОТА С ФРАЗЕОЛОГИЗМАМИ</a:t>
          </a:r>
          <a:endParaRPr lang="ru-RU" dirty="0"/>
        </a:p>
      </dgm:t>
    </dgm:pt>
    <dgm:pt modelId="{0B7302F7-B74B-440B-BEB5-8C4D3D8F2BF2}" type="parTrans" cxnId="{8FA3BC45-DB3B-47AF-910E-299DEE4DE0F7}">
      <dgm:prSet/>
      <dgm:spPr/>
      <dgm:t>
        <a:bodyPr/>
        <a:lstStyle/>
        <a:p>
          <a:endParaRPr lang="ru-RU"/>
        </a:p>
      </dgm:t>
    </dgm:pt>
    <dgm:pt modelId="{F6DC9FA8-4A36-4B97-A422-8EBE9B8A54AC}" type="sibTrans" cxnId="{8FA3BC45-DB3B-47AF-910E-299DEE4DE0F7}">
      <dgm:prSet/>
      <dgm:spPr/>
      <dgm:t>
        <a:bodyPr/>
        <a:lstStyle/>
        <a:p>
          <a:endParaRPr lang="ru-RU"/>
        </a:p>
      </dgm:t>
    </dgm:pt>
    <dgm:pt modelId="{6FE1D82A-3250-410F-AF6B-9CF8F836D788}">
      <dgm:prSet phldrT="[Текст]"/>
      <dgm:spPr/>
      <dgm:t>
        <a:bodyPr/>
        <a:lstStyle/>
        <a:p>
          <a:r>
            <a:rPr lang="ru-RU" dirty="0" smtClean="0"/>
            <a:t>ПРЯМОЙ СМЫСЛ - ГОЛУБЫМ</a:t>
          </a:r>
          <a:endParaRPr lang="ru-RU" dirty="0"/>
        </a:p>
      </dgm:t>
    </dgm:pt>
    <dgm:pt modelId="{69D089FE-E4CB-447D-A936-FF9DEC525A73}" type="parTrans" cxnId="{FE7D35C9-5ED7-43F9-8AA6-5FB3107EAE01}">
      <dgm:prSet/>
      <dgm:spPr/>
      <dgm:t>
        <a:bodyPr/>
        <a:lstStyle/>
        <a:p>
          <a:endParaRPr lang="ru-RU"/>
        </a:p>
      </dgm:t>
    </dgm:pt>
    <dgm:pt modelId="{89D44E70-49F3-48D5-931A-DFC978DC4FAC}" type="sibTrans" cxnId="{FE7D35C9-5ED7-43F9-8AA6-5FB3107EAE01}">
      <dgm:prSet/>
      <dgm:spPr/>
      <dgm:t>
        <a:bodyPr/>
        <a:lstStyle/>
        <a:p>
          <a:endParaRPr lang="ru-RU"/>
        </a:p>
      </dgm:t>
    </dgm:pt>
    <dgm:pt modelId="{60A3C27C-1285-4381-847F-0C14DA84AFA9}">
      <dgm:prSet phldrT="[Текст]"/>
      <dgm:spPr/>
      <dgm:t>
        <a:bodyPr/>
        <a:lstStyle/>
        <a:p>
          <a:r>
            <a:rPr lang="ru-RU" dirty="0" smtClean="0"/>
            <a:t>ПЕРЕНОСНЫЙ СМЫСЛ - РОЗОВЫМ</a:t>
          </a:r>
          <a:endParaRPr lang="ru-RU" dirty="0"/>
        </a:p>
      </dgm:t>
    </dgm:pt>
    <dgm:pt modelId="{4BBD6791-18EB-474C-87F3-34240A811048}" type="parTrans" cxnId="{5460013A-FD93-4455-88C1-353185B7DBC6}">
      <dgm:prSet/>
      <dgm:spPr/>
      <dgm:t>
        <a:bodyPr/>
        <a:lstStyle/>
        <a:p>
          <a:endParaRPr lang="ru-RU"/>
        </a:p>
      </dgm:t>
    </dgm:pt>
    <dgm:pt modelId="{8146F826-27BA-4E29-9D98-4C2F54F2B933}" type="sibTrans" cxnId="{5460013A-FD93-4455-88C1-353185B7DBC6}">
      <dgm:prSet/>
      <dgm:spPr/>
      <dgm:t>
        <a:bodyPr/>
        <a:lstStyle/>
        <a:p>
          <a:endParaRPr lang="ru-RU"/>
        </a:p>
      </dgm:t>
    </dgm:pt>
    <dgm:pt modelId="{5B85CA94-8D5E-4B8B-917A-FF9D825D2A11}" type="pres">
      <dgm:prSet presAssocID="{169A2972-7936-402B-973D-0C3A08DEBF0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082B795-C191-4C08-8F23-465FD12E7A50}" type="pres">
      <dgm:prSet presAssocID="{B6089927-9026-4F78-B628-908011BD9E3B}" presName="composite" presStyleCnt="0"/>
      <dgm:spPr/>
    </dgm:pt>
    <dgm:pt modelId="{F0983A7A-4202-4C24-AF23-6D904CA7969D}" type="pres">
      <dgm:prSet presAssocID="{B6089927-9026-4F78-B628-908011BD9E3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B9AC6D-55FA-49A0-A064-5BAB8FD93C44}" type="pres">
      <dgm:prSet presAssocID="{B6089927-9026-4F78-B628-908011BD9E3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FE2D06-E279-4036-8C6F-E212444919F1}" type="pres">
      <dgm:prSet presAssocID="{77B956E1-7BAF-40E7-8A03-7F40B7BB1199}" presName="sp" presStyleCnt="0"/>
      <dgm:spPr/>
    </dgm:pt>
    <dgm:pt modelId="{4DC4B3FD-B67C-4D0A-B39E-B5DD34747E6D}" type="pres">
      <dgm:prSet presAssocID="{E46F5E6F-E734-4E20-9CB0-2D76C0F12FFC}" presName="composite" presStyleCnt="0"/>
      <dgm:spPr/>
    </dgm:pt>
    <dgm:pt modelId="{17AF739D-8F19-4923-AD6D-4E9B10C9B15A}" type="pres">
      <dgm:prSet presAssocID="{E46F5E6F-E734-4E20-9CB0-2D76C0F12FFC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0AB1F8-D7DA-4B5F-9BAE-F7B559F4EDCC}" type="pres">
      <dgm:prSet presAssocID="{E46F5E6F-E734-4E20-9CB0-2D76C0F12FFC}" presName="descendantText" presStyleLbl="alignAcc1" presStyleIdx="1" presStyleCnt="3" custScaleY="1513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FABFC3-410C-4E6A-BFE7-2629FCD5C7E2}" type="pres">
      <dgm:prSet presAssocID="{611B0EC1-DF37-4CBE-A2FF-8B15173A47F7}" presName="sp" presStyleCnt="0"/>
      <dgm:spPr/>
    </dgm:pt>
    <dgm:pt modelId="{F825C07A-6B74-429D-A9DF-966A71BEB979}" type="pres">
      <dgm:prSet presAssocID="{5BAA205F-B119-44B2-8ED0-7C90B24D2CB7}" presName="composite" presStyleCnt="0"/>
      <dgm:spPr/>
    </dgm:pt>
    <dgm:pt modelId="{74BFF807-9885-4DCE-9D67-2632696C1CC5}" type="pres">
      <dgm:prSet presAssocID="{5BAA205F-B119-44B2-8ED0-7C90B24D2CB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74EC62-9478-4495-99A9-FE8087C31A82}" type="pres">
      <dgm:prSet presAssocID="{5BAA205F-B119-44B2-8ED0-7C90B24D2CB7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8779381-60F0-4847-BDE9-ACE1711F007B}" srcId="{169A2972-7936-402B-973D-0C3A08DEBF02}" destId="{B6089927-9026-4F78-B628-908011BD9E3B}" srcOrd="0" destOrd="0" parTransId="{7A42198C-BE99-4C0B-8A6F-6B528CAD0F96}" sibTransId="{77B956E1-7BAF-40E7-8A03-7F40B7BB1199}"/>
    <dgm:cxn modelId="{3E7405DC-73B6-4B78-83E5-72FA77678682}" srcId="{B6089927-9026-4F78-B628-908011BD9E3B}" destId="{1B1A3E16-95D5-4D8A-B266-F8D245E43706}" srcOrd="0" destOrd="0" parTransId="{A5E16D52-D0DD-4EB0-B5FE-80A04F3DF95F}" sibTransId="{50E2B1B9-B157-448B-B1A4-B1A64FCB7149}"/>
    <dgm:cxn modelId="{239D244D-DEB3-44B2-94C3-20F01EE63444}" type="presOf" srcId="{617FADD8-9827-4BAC-861F-B095AA8F06A2}" destId="{7E0AB1F8-D7DA-4B5F-9BAE-F7B559F4EDCC}" srcOrd="0" destOrd="0" presId="urn:microsoft.com/office/officeart/2005/8/layout/chevron2"/>
    <dgm:cxn modelId="{44B0E405-1F6C-409A-A75F-78613C0F0462}" type="presOf" srcId="{1DC7BE66-9414-41F2-AB54-3CC1178A6EBC}" destId="{9FB9AC6D-55FA-49A0-A064-5BAB8FD93C44}" srcOrd="0" destOrd="1" presId="urn:microsoft.com/office/officeart/2005/8/layout/chevron2"/>
    <dgm:cxn modelId="{7C722899-1C6F-474B-963E-39DDAE63C04F}" type="presOf" srcId="{1B1A3E16-95D5-4D8A-B266-F8D245E43706}" destId="{9FB9AC6D-55FA-49A0-A064-5BAB8FD93C44}" srcOrd="0" destOrd="0" presId="urn:microsoft.com/office/officeart/2005/8/layout/chevron2"/>
    <dgm:cxn modelId="{B8C0CCB1-4DED-4FF8-96CC-6103390FAB5A}" type="presOf" srcId="{B6089927-9026-4F78-B628-908011BD9E3B}" destId="{F0983A7A-4202-4C24-AF23-6D904CA7969D}" srcOrd="0" destOrd="0" presId="urn:microsoft.com/office/officeart/2005/8/layout/chevron2"/>
    <dgm:cxn modelId="{5A04BEEF-A56E-457F-8EF3-21D46D570277}" type="presOf" srcId="{E46F5E6F-E734-4E20-9CB0-2D76C0F12FFC}" destId="{17AF739D-8F19-4923-AD6D-4E9B10C9B15A}" srcOrd="0" destOrd="0" presId="urn:microsoft.com/office/officeart/2005/8/layout/chevron2"/>
    <dgm:cxn modelId="{26163957-419A-474C-A48D-F9EE1B1239FD}" type="presOf" srcId="{60A3C27C-1285-4381-847F-0C14DA84AFA9}" destId="{7174EC62-9478-4495-99A9-FE8087C31A82}" srcOrd="0" destOrd="1" presId="urn:microsoft.com/office/officeart/2005/8/layout/chevron2"/>
    <dgm:cxn modelId="{81B07162-C463-4638-AB55-17C09DEDF6AB}" type="presOf" srcId="{169A2972-7936-402B-973D-0C3A08DEBF02}" destId="{5B85CA94-8D5E-4B8B-917A-FF9D825D2A11}" srcOrd="0" destOrd="0" presId="urn:microsoft.com/office/officeart/2005/8/layout/chevron2"/>
    <dgm:cxn modelId="{1A61D485-3813-4F24-A79A-9E613A87D544}" type="presOf" srcId="{BA1A9C5E-7ECF-45C7-89E7-25EEC946F813}" destId="{7E0AB1F8-D7DA-4B5F-9BAE-F7B559F4EDCC}" srcOrd="0" destOrd="1" presId="urn:microsoft.com/office/officeart/2005/8/layout/chevron2"/>
    <dgm:cxn modelId="{8FA3BC45-DB3B-47AF-910E-299DEE4DE0F7}" srcId="{169A2972-7936-402B-973D-0C3A08DEBF02}" destId="{5BAA205F-B119-44B2-8ED0-7C90B24D2CB7}" srcOrd="2" destOrd="0" parTransId="{0B7302F7-B74B-440B-BEB5-8C4D3D8F2BF2}" sibTransId="{F6DC9FA8-4A36-4B97-A422-8EBE9B8A54AC}"/>
    <dgm:cxn modelId="{FE7D35C9-5ED7-43F9-8AA6-5FB3107EAE01}" srcId="{5BAA205F-B119-44B2-8ED0-7C90B24D2CB7}" destId="{6FE1D82A-3250-410F-AF6B-9CF8F836D788}" srcOrd="0" destOrd="0" parTransId="{69D089FE-E4CB-447D-A936-FF9DEC525A73}" sibTransId="{89D44E70-49F3-48D5-931A-DFC978DC4FAC}"/>
    <dgm:cxn modelId="{5460013A-FD93-4455-88C1-353185B7DBC6}" srcId="{5BAA205F-B119-44B2-8ED0-7C90B24D2CB7}" destId="{60A3C27C-1285-4381-847F-0C14DA84AFA9}" srcOrd="1" destOrd="0" parTransId="{4BBD6791-18EB-474C-87F3-34240A811048}" sibTransId="{8146F826-27BA-4E29-9D98-4C2F54F2B933}"/>
    <dgm:cxn modelId="{A1EA3E4B-879C-4AD8-AF86-82354D5A4C5A}" type="presOf" srcId="{6FE1D82A-3250-410F-AF6B-9CF8F836D788}" destId="{7174EC62-9478-4495-99A9-FE8087C31A82}" srcOrd="0" destOrd="0" presId="urn:microsoft.com/office/officeart/2005/8/layout/chevron2"/>
    <dgm:cxn modelId="{F9479769-2D06-46D6-B1F9-59C1AFCC4E8F}" srcId="{B6089927-9026-4F78-B628-908011BD9E3B}" destId="{1DC7BE66-9414-41F2-AB54-3CC1178A6EBC}" srcOrd="1" destOrd="0" parTransId="{1021F809-7D6B-4073-947D-B7D7256DB000}" sibTransId="{2C1DED27-CE78-4981-AAFD-B67F7CFBCB9A}"/>
    <dgm:cxn modelId="{E82767B3-6CBB-4D2A-8B46-ABCB1BC3D3C9}" srcId="{E46F5E6F-E734-4E20-9CB0-2D76C0F12FFC}" destId="{BA1A9C5E-7ECF-45C7-89E7-25EEC946F813}" srcOrd="1" destOrd="0" parTransId="{2CAD56FA-A476-4A78-A0C0-6DFFBEC4E630}" sibTransId="{8BE5B54C-C30C-42F8-A552-66F4468A674A}"/>
    <dgm:cxn modelId="{84BFDDD4-A0D0-46E5-9CA2-052FE1AEED0C}" srcId="{169A2972-7936-402B-973D-0C3A08DEBF02}" destId="{E46F5E6F-E734-4E20-9CB0-2D76C0F12FFC}" srcOrd="1" destOrd="0" parTransId="{1A568F90-3384-4836-9782-62798A109F66}" sibTransId="{611B0EC1-DF37-4CBE-A2FF-8B15173A47F7}"/>
    <dgm:cxn modelId="{15823C17-8BAF-4AF8-9908-B8A58A565A56}" type="presOf" srcId="{5BAA205F-B119-44B2-8ED0-7C90B24D2CB7}" destId="{74BFF807-9885-4DCE-9D67-2632696C1CC5}" srcOrd="0" destOrd="0" presId="urn:microsoft.com/office/officeart/2005/8/layout/chevron2"/>
    <dgm:cxn modelId="{FF455C60-A1AE-4B4B-8F88-024751FC2700}" srcId="{E46F5E6F-E734-4E20-9CB0-2D76C0F12FFC}" destId="{617FADD8-9827-4BAC-861F-B095AA8F06A2}" srcOrd="0" destOrd="0" parTransId="{158F7CC4-F4BB-4FA0-AC9C-8F646C5D8C0A}" sibTransId="{CD4A52EF-3C92-4852-B09D-3B528E97DC8D}"/>
    <dgm:cxn modelId="{E8EA9A6F-8EB2-47FF-BF4E-D72910757891}" type="presParOf" srcId="{5B85CA94-8D5E-4B8B-917A-FF9D825D2A11}" destId="{5082B795-C191-4C08-8F23-465FD12E7A50}" srcOrd="0" destOrd="0" presId="urn:microsoft.com/office/officeart/2005/8/layout/chevron2"/>
    <dgm:cxn modelId="{AF29D9A6-D031-4F7A-9266-F3F62FB28236}" type="presParOf" srcId="{5082B795-C191-4C08-8F23-465FD12E7A50}" destId="{F0983A7A-4202-4C24-AF23-6D904CA7969D}" srcOrd="0" destOrd="0" presId="urn:microsoft.com/office/officeart/2005/8/layout/chevron2"/>
    <dgm:cxn modelId="{8DCE5CDE-7554-4E41-B802-FDBF4FB5AFCB}" type="presParOf" srcId="{5082B795-C191-4C08-8F23-465FD12E7A50}" destId="{9FB9AC6D-55FA-49A0-A064-5BAB8FD93C44}" srcOrd="1" destOrd="0" presId="urn:microsoft.com/office/officeart/2005/8/layout/chevron2"/>
    <dgm:cxn modelId="{95BAFE4C-C545-4C3A-BAB9-9FA98768267A}" type="presParOf" srcId="{5B85CA94-8D5E-4B8B-917A-FF9D825D2A11}" destId="{48FE2D06-E279-4036-8C6F-E212444919F1}" srcOrd="1" destOrd="0" presId="urn:microsoft.com/office/officeart/2005/8/layout/chevron2"/>
    <dgm:cxn modelId="{713693FA-46AE-4C1B-8E1A-9EE89E48A351}" type="presParOf" srcId="{5B85CA94-8D5E-4B8B-917A-FF9D825D2A11}" destId="{4DC4B3FD-B67C-4D0A-B39E-B5DD34747E6D}" srcOrd="2" destOrd="0" presId="urn:microsoft.com/office/officeart/2005/8/layout/chevron2"/>
    <dgm:cxn modelId="{B924F119-EC49-49C3-80E4-BE746389CEB5}" type="presParOf" srcId="{4DC4B3FD-B67C-4D0A-B39E-B5DD34747E6D}" destId="{17AF739D-8F19-4923-AD6D-4E9B10C9B15A}" srcOrd="0" destOrd="0" presId="urn:microsoft.com/office/officeart/2005/8/layout/chevron2"/>
    <dgm:cxn modelId="{115A8FD1-ECE0-4501-9923-1E21BFE53906}" type="presParOf" srcId="{4DC4B3FD-B67C-4D0A-B39E-B5DD34747E6D}" destId="{7E0AB1F8-D7DA-4B5F-9BAE-F7B559F4EDCC}" srcOrd="1" destOrd="0" presId="urn:microsoft.com/office/officeart/2005/8/layout/chevron2"/>
    <dgm:cxn modelId="{C3942DAD-A7D7-483B-9492-11DD39B61098}" type="presParOf" srcId="{5B85CA94-8D5E-4B8B-917A-FF9D825D2A11}" destId="{67FABFC3-410C-4E6A-BFE7-2629FCD5C7E2}" srcOrd="3" destOrd="0" presId="urn:microsoft.com/office/officeart/2005/8/layout/chevron2"/>
    <dgm:cxn modelId="{4F9B23B8-3381-4179-AA77-3C24E8DF1D2A}" type="presParOf" srcId="{5B85CA94-8D5E-4B8B-917A-FF9D825D2A11}" destId="{F825C07A-6B74-429D-A9DF-966A71BEB979}" srcOrd="4" destOrd="0" presId="urn:microsoft.com/office/officeart/2005/8/layout/chevron2"/>
    <dgm:cxn modelId="{8197202D-FB29-407A-A01F-B053C8AA5282}" type="presParOf" srcId="{F825C07A-6B74-429D-A9DF-966A71BEB979}" destId="{74BFF807-9885-4DCE-9D67-2632696C1CC5}" srcOrd="0" destOrd="0" presId="urn:microsoft.com/office/officeart/2005/8/layout/chevron2"/>
    <dgm:cxn modelId="{A57FF19B-209A-4D17-8915-068F8B58BB1E}" type="presParOf" srcId="{F825C07A-6B74-429D-A9DF-966A71BEB979}" destId="{7174EC62-9478-4495-99A9-FE8087C31A8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146FF5-DC99-47CF-A26F-00E0E17CD06D}">
      <dsp:nvSpPr>
        <dsp:cNvPr id="0" name=""/>
        <dsp:cNvSpPr/>
      </dsp:nvSpPr>
      <dsp:spPr>
        <a:xfrm>
          <a:off x="7089865" y="3881753"/>
          <a:ext cx="91440" cy="4428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2818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2FCF81-8AAE-4C40-8B06-4860E3F1FDE0}">
      <dsp:nvSpPr>
        <dsp:cNvPr id="0" name=""/>
        <dsp:cNvSpPr/>
      </dsp:nvSpPr>
      <dsp:spPr>
        <a:xfrm>
          <a:off x="5129688" y="1819212"/>
          <a:ext cx="2005896" cy="4428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1768"/>
              </a:lnTo>
              <a:lnTo>
                <a:pt x="2005896" y="301768"/>
              </a:lnTo>
              <a:lnTo>
                <a:pt x="2005896" y="44281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A02224-D0EA-4336-90E9-125372C9CEA9}">
      <dsp:nvSpPr>
        <dsp:cNvPr id="0" name=""/>
        <dsp:cNvSpPr/>
      </dsp:nvSpPr>
      <dsp:spPr>
        <a:xfrm>
          <a:off x="2805587" y="3628779"/>
          <a:ext cx="1581702" cy="4428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1768"/>
              </a:lnTo>
              <a:lnTo>
                <a:pt x="1581702" y="301768"/>
              </a:lnTo>
              <a:lnTo>
                <a:pt x="1581702" y="442818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05DB1E-3D3B-4CF0-9083-C07315E6BB4E}">
      <dsp:nvSpPr>
        <dsp:cNvPr id="0" name=""/>
        <dsp:cNvSpPr/>
      </dsp:nvSpPr>
      <dsp:spPr>
        <a:xfrm>
          <a:off x="1243350" y="3628779"/>
          <a:ext cx="1562236" cy="470257"/>
        </a:xfrm>
        <a:custGeom>
          <a:avLst/>
          <a:gdLst/>
          <a:ahLst/>
          <a:cxnLst/>
          <a:rect l="0" t="0" r="0" b="0"/>
          <a:pathLst>
            <a:path>
              <a:moveTo>
                <a:pt x="1562236" y="0"/>
              </a:moveTo>
              <a:lnTo>
                <a:pt x="1562236" y="329207"/>
              </a:lnTo>
              <a:lnTo>
                <a:pt x="0" y="329207"/>
              </a:lnTo>
              <a:lnTo>
                <a:pt x="0" y="47025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41497A-F27F-4CA6-909F-718362C98E89}">
      <dsp:nvSpPr>
        <dsp:cNvPr id="0" name=""/>
        <dsp:cNvSpPr/>
      </dsp:nvSpPr>
      <dsp:spPr>
        <a:xfrm>
          <a:off x="2805587" y="1819212"/>
          <a:ext cx="2324101" cy="442818"/>
        </a:xfrm>
        <a:custGeom>
          <a:avLst/>
          <a:gdLst/>
          <a:ahLst/>
          <a:cxnLst/>
          <a:rect l="0" t="0" r="0" b="0"/>
          <a:pathLst>
            <a:path>
              <a:moveTo>
                <a:pt x="2324101" y="0"/>
              </a:moveTo>
              <a:lnTo>
                <a:pt x="2324101" y="301768"/>
              </a:lnTo>
              <a:lnTo>
                <a:pt x="0" y="301768"/>
              </a:lnTo>
              <a:lnTo>
                <a:pt x="0" y="44281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B99A68-2728-45A2-BC52-BC738A7A4D04}">
      <dsp:nvSpPr>
        <dsp:cNvPr id="0" name=""/>
        <dsp:cNvSpPr/>
      </dsp:nvSpPr>
      <dsp:spPr>
        <a:xfrm>
          <a:off x="3527113" y="202361"/>
          <a:ext cx="3205151" cy="16168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685299-370E-4474-A41B-E6BC14984625}">
      <dsp:nvSpPr>
        <dsp:cNvPr id="0" name=""/>
        <dsp:cNvSpPr/>
      </dsp:nvSpPr>
      <dsp:spPr>
        <a:xfrm>
          <a:off x="3696289" y="363079"/>
          <a:ext cx="3205151" cy="16168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0" kern="1200" dirty="0" smtClean="0"/>
            <a:t>Виды сказок</a:t>
          </a:r>
          <a:endParaRPr lang="ru-RU" sz="6000" kern="1200" dirty="0"/>
        </a:p>
      </dsp:txBody>
      <dsp:txXfrm>
        <a:off x="3743645" y="410435"/>
        <a:ext cx="3110439" cy="1522138"/>
      </dsp:txXfrm>
    </dsp:sp>
    <dsp:sp modelId="{649EF642-B1E1-4554-9696-468BA4863215}">
      <dsp:nvSpPr>
        <dsp:cNvPr id="0" name=""/>
        <dsp:cNvSpPr/>
      </dsp:nvSpPr>
      <dsp:spPr>
        <a:xfrm>
          <a:off x="1504057" y="2262031"/>
          <a:ext cx="2603059" cy="13667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5FB7D1-B724-42FB-B1FF-A1CD4CABD723}">
      <dsp:nvSpPr>
        <dsp:cNvPr id="0" name=""/>
        <dsp:cNvSpPr/>
      </dsp:nvSpPr>
      <dsp:spPr>
        <a:xfrm>
          <a:off x="1673233" y="2422749"/>
          <a:ext cx="2603059" cy="13667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/>
            <a:t>Сказка - выбор</a:t>
          </a:r>
          <a:endParaRPr lang="ru-RU" sz="4800" kern="1200" dirty="0"/>
        </a:p>
      </dsp:txBody>
      <dsp:txXfrm>
        <a:off x="1713264" y="2462780"/>
        <a:ext cx="2522997" cy="1286685"/>
      </dsp:txXfrm>
    </dsp:sp>
    <dsp:sp modelId="{52FCC432-C845-4876-B523-682F5E8E6A27}">
      <dsp:nvSpPr>
        <dsp:cNvPr id="0" name=""/>
        <dsp:cNvSpPr/>
      </dsp:nvSpPr>
      <dsp:spPr>
        <a:xfrm>
          <a:off x="-169176" y="4099037"/>
          <a:ext cx="2825053" cy="18905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7474AB-884C-439B-8D3C-D71C7278DF49}">
      <dsp:nvSpPr>
        <dsp:cNvPr id="0" name=""/>
        <dsp:cNvSpPr/>
      </dsp:nvSpPr>
      <dsp:spPr>
        <a:xfrm>
          <a:off x="0" y="4259754"/>
          <a:ext cx="2825053" cy="18905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Прочитать сказку до выбора</a:t>
          </a:r>
          <a:endParaRPr lang="ru-RU" sz="4000" kern="1200" dirty="0"/>
        </a:p>
      </dsp:txBody>
      <dsp:txXfrm>
        <a:off x="55373" y="4315127"/>
        <a:ext cx="2714307" cy="1779837"/>
      </dsp:txXfrm>
    </dsp:sp>
    <dsp:sp modelId="{A9471194-AF4D-489A-B7EC-917F0756F9A4}">
      <dsp:nvSpPr>
        <dsp:cNvPr id="0" name=""/>
        <dsp:cNvSpPr/>
      </dsp:nvSpPr>
      <dsp:spPr>
        <a:xfrm>
          <a:off x="3168626" y="4071598"/>
          <a:ext cx="2437326" cy="18284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8E912E-FAB8-4859-BB75-4CCA044326E3}">
      <dsp:nvSpPr>
        <dsp:cNvPr id="0" name=""/>
        <dsp:cNvSpPr/>
      </dsp:nvSpPr>
      <dsp:spPr>
        <a:xfrm>
          <a:off x="3337803" y="4232315"/>
          <a:ext cx="2437326" cy="18284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Выбор ребёнка и </a:t>
          </a:r>
          <a:r>
            <a:rPr lang="ru-RU" sz="3200" kern="1200" dirty="0" err="1" smtClean="0"/>
            <a:t>сказочно-го</a:t>
          </a:r>
          <a:r>
            <a:rPr lang="ru-RU" sz="3200" kern="1200" dirty="0" smtClean="0"/>
            <a:t> героя - сравнение</a:t>
          </a:r>
          <a:endParaRPr lang="ru-RU" sz="3200" kern="1200" dirty="0"/>
        </a:p>
      </dsp:txBody>
      <dsp:txXfrm>
        <a:off x="3391356" y="4285868"/>
        <a:ext cx="2330220" cy="1721338"/>
      </dsp:txXfrm>
    </dsp:sp>
    <dsp:sp modelId="{126A078B-4775-443C-916F-33C00091F4A6}">
      <dsp:nvSpPr>
        <dsp:cNvPr id="0" name=""/>
        <dsp:cNvSpPr/>
      </dsp:nvSpPr>
      <dsp:spPr>
        <a:xfrm>
          <a:off x="5515849" y="2262031"/>
          <a:ext cx="3239470" cy="16197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3CD3E8-4DFC-45EB-B54E-E430F204A653}">
      <dsp:nvSpPr>
        <dsp:cNvPr id="0" name=""/>
        <dsp:cNvSpPr/>
      </dsp:nvSpPr>
      <dsp:spPr>
        <a:xfrm>
          <a:off x="5685026" y="2422749"/>
          <a:ext cx="3239470" cy="16197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Сказка - путешествие</a:t>
          </a:r>
          <a:endParaRPr lang="ru-RU" sz="4000" kern="1200" dirty="0"/>
        </a:p>
      </dsp:txBody>
      <dsp:txXfrm>
        <a:off x="5732466" y="2470189"/>
        <a:ext cx="3144590" cy="1524842"/>
      </dsp:txXfrm>
    </dsp:sp>
    <dsp:sp modelId="{33816A51-064C-4F00-A6B5-CAAD56AA93EF}">
      <dsp:nvSpPr>
        <dsp:cNvPr id="0" name=""/>
        <dsp:cNvSpPr/>
      </dsp:nvSpPr>
      <dsp:spPr>
        <a:xfrm>
          <a:off x="5944305" y="4324572"/>
          <a:ext cx="2382558" cy="19560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DDA5BC-90A6-460F-B725-3730756B7D34}">
      <dsp:nvSpPr>
        <dsp:cNvPr id="0" name=""/>
        <dsp:cNvSpPr/>
      </dsp:nvSpPr>
      <dsp:spPr>
        <a:xfrm>
          <a:off x="6113482" y="4485290"/>
          <a:ext cx="2382558" cy="1956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err="1" smtClean="0"/>
            <a:t>Заниматель-ность</a:t>
          </a:r>
          <a:r>
            <a:rPr lang="ru-RU" sz="2800" kern="1200" dirty="0" smtClean="0"/>
            <a:t>  сюжета</a:t>
          </a:r>
          <a:endParaRPr lang="ru-RU" sz="2800" kern="1200" dirty="0"/>
        </a:p>
      </dsp:txBody>
      <dsp:txXfrm>
        <a:off x="6170773" y="4542581"/>
        <a:ext cx="2267976" cy="18414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983A7A-4202-4C24-AF23-6D904CA7969D}">
      <dsp:nvSpPr>
        <dsp:cNvPr id="0" name=""/>
        <dsp:cNvSpPr/>
      </dsp:nvSpPr>
      <dsp:spPr>
        <a:xfrm rot="5400000">
          <a:off x="-273584" y="280010"/>
          <a:ext cx="1823893" cy="127672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РАБОТА СО СЛОВАМИ</a:t>
          </a:r>
          <a:endParaRPr lang="ru-RU" sz="1000" kern="1200" dirty="0"/>
        </a:p>
      </dsp:txBody>
      <dsp:txXfrm rot="-5400000">
        <a:off x="1" y="644789"/>
        <a:ext cx="1276725" cy="547168"/>
      </dsp:txXfrm>
    </dsp:sp>
    <dsp:sp modelId="{9FB9AC6D-55FA-49A0-A064-5BAB8FD93C44}">
      <dsp:nvSpPr>
        <dsp:cNvPr id="0" name=""/>
        <dsp:cNvSpPr/>
      </dsp:nvSpPr>
      <dsp:spPr>
        <a:xfrm rot="5400000">
          <a:off x="4474753" y="-3191600"/>
          <a:ext cx="1185530" cy="75815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0955" rIns="20955" bIns="2095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300" kern="1200" dirty="0" smtClean="0"/>
            <a:t>ПОДБОР   СИНОНИМОВ</a:t>
          </a:r>
          <a:endParaRPr lang="ru-RU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300" kern="1200" dirty="0" smtClean="0"/>
            <a:t>ПОДБОР   АНТОНИМОВ</a:t>
          </a:r>
          <a:endParaRPr lang="ru-RU" sz="3300" kern="1200" dirty="0"/>
        </a:p>
      </dsp:txBody>
      <dsp:txXfrm rot="-5400000">
        <a:off x="1276726" y="64300"/>
        <a:ext cx="7523713" cy="1069784"/>
      </dsp:txXfrm>
    </dsp:sp>
    <dsp:sp modelId="{17AF739D-8F19-4923-AD6D-4E9B10C9B15A}">
      <dsp:nvSpPr>
        <dsp:cNvPr id="0" name=""/>
        <dsp:cNvSpPr/>
      </dsp:nvSpPr>
      <dsp:spPr>
        <a:xfrm rot="5400000">
          <a:off x="-273584" y="2228589"/>
          <a:ext cx="1823893" cy="127672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РАБОТА НАД ПРОИЗНОШЕНИЕМ</a:t>
          </a:r>
          <a:endParaRPr lang="ru-RU" sz="1000" kern="1200" dirty="0"/>
        </a:p>
      </dsp:txBody>
      <dsp:txXfrm rot="-5400000">
        <a:off x="1" y="2593368"/>
        <a:ext cx="1276725" cy="547168"/>
      </dsp:txXfrm>
    </dsp:sp>
    <dsp:sp modelId="{7E0AB1F8-D7DA-4B5F-9BAE-F7B559F4EDCC}">
      <dsp:nvSpPr>
        <dsp:cNvPr id="0" name=""/>
        <dsp:cNvSpPr/>
      </dsp:nvSpPr>
      <dsp:spPr>
        <a:xfrm rot="5400000">
          <a:off x="4170113" y="-1243022"/>
          <a:ext cx="1794810" cy="75815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0955" rIns="20955" bIns="2095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300" kern="1200" dirty="0" smtClean="0"/>
            <a:t>РАБОТА  С  ЧИСТОГОВОРКАМИ</a:t>
          </a:r>
          <a:endParaRPr lang="ru-RU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300" kern="1200" dirty="0" smtClean="0"/>
            <a:t>РАБОТА  СО  СКОРОГОВОРКАМИ</a:t>
          </a:r>
          <a:endParaRPr lang="ru-RU" sz="3300" kern="1200" dirty="0"/>
        </a:p>
      </dsp:txBody>
      <dsp:txXfrm rot="-5400000">
        <a:off x="1276726" y="1737980"/>
        <a:ext cx="7493971" cy="1619580"/>
      </dsp:txXfrm>
    </dsp:sp>
    <dsp:sp modelId="{74BFF807-9885-4DCE-9D67-2632696C1CC5}">
      <dsp:nvSpPr>
        <dsp:cNvPr id="0" name=""/>
        <dsp:cNvSpPr/>
      </dsp:nvSpPr>
      <dsp:spPr>
        <a:xfrm rot="5400000">
          <a:off x="-273584" y="3872527"/>
          <a:ext cx="1823893" cy="127672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РАБОТА С ФРАЗЕОЛОГИЗМАМИ</a:t>
          </a:r>
          <a:endParaRPr lang="ru-RU" sz="1000" kern="1200" dirty="0"/>
        </a:p>
      </dsp:txBody>
      <dsp:txXfrm rot="-5400000">
        <a:off x="1" y="4237306"/>
        <a:ext cx="1276725" cy="547168"/>
      </dsp:txXfrm>
    </dsp:sp>
    <dsp:sp modelId="{7174EC62-9478-4495-99A9-FE8087C31A82}">
      <dsp:nvSpPr>
        <dsp:cNvPr id="0" name=""/>
        <dsp:cNvSpPr/>
      </dsp:nvSpPr>
      <dsp:spPr>
        <a:xfrm rot="5400000">
          <a:off x="4474753" y="400915"/>
          <a:ext cx="1185530" cy="75815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0955" rIns="20955" bIns="2095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300" kern="1200" dirty="0" smtClean="0"/>
            <a:t>ПРЯМОЙ СМЫСЛ - ГОЛУБЫМ</a:t>
          </a:r>
          <a:endParaRPr lang="ru-RU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300" kern="1200" dirty="0" smtClean="0"/>
            <a:t>ПЕРЕНОСНЫЙ СМЫСЛ - РОЗОВЫМ</a:t>
          </a:r>
          <a:endParaRPr lang="ru-RU" sz="3300" kern="1200" dirty="0"/>
        </a:p>
      </dsp:txBody>
      <dsp:txXfrm rot="-5400000">
        <a:off x="1276726" y="3656816"/>
        <a:ext cx="7523713" cy="10697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EC6B6F-0461-4971-AA86-BFEDC5E4BAEE}" type="datetimeFigureOut">
              <a:rPr lang="ru-RU" smtClean="0"/>
              <a:pPr/>
              <a:t>06.08.2014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1CB7C5-F3A2-4979-A8D0-A1BD2036C1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703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CB7C5-F3A2-4979-A8D0-A1BD2036C1BD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06.08.2014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928802"/>
            <a:ext cx="7772400" cy="1975104"/>
          </a:xfrm>
        </p:spPr>
        <p:txBody>
          <a:bodyPr/>
          <a:lstStyle/>
          <a:p>
            <a:pPr algn="ctr"/>
            <a:r>
              <a:rPr lang="ru-RU" sz="6600" b="0" dirty="0" smtClean="0"/>
              <a:t>Развитие читательского интереса у детей</a:t>
            </a:r>
            <a:endParaRPr lang="ru-RU" sz="6600" b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1428736"/>
            <a:ext cx="7786742" cy="214314"/>
          </a:xfrm>
        </p:spPr>
        <p:txBody>
          <a:bodyPr>
            <a:noAutofit/>
          </a:bodyPr>
          <a:lstStyle/>
          <a:p>
            <a:r>
              <a:rPr lang="ru-RU" sz="4000" dirty="0" smtClean="0"/>
              <a:t>Рекомендации  родителям</a:t>
            </a:r>
            <a:endParaRPr lang="ru-RU" sz="40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7200" dirty="0" smtClean="0"/>
              <a:t>ИНТЕРЕСНО!</a:t>
            </a:r>
            <a:endParaRPr lang="ru-RU" sz="7200" dirty="0"/>
          </a:p>
        </p:txBody>
      </p:sp>
      <p:sp>
        <p:nvSpPr>
          <p:cNvPr id="7" name="Текст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8000" dirty="0" smtClean="0"/>
              <a:t>Хорошие результаты даёт чтение перед сном!</a:t>
            </a:r>
            <a:endParaRPr lang="ru-RU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10501354" y="512064"/>
            <a:ext cx="142876" cy="9144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IMG_7682.JPG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727073" y="701655"/>
            <a:ext cx="7118350" cy="571504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14282" y="214290"/>
            <a:ext cx="8715436" cy="6643710"/>
          </a:xfrm>
        </p:spPr>
        <p:txBody>
          <a:bodyPr>
            <a:noAutofit/>
          </a:bodyPr>
          <a:lstStyle/>
          <a:p>
            <a:r>
              <a:rPr lang="ru-RU" sz="6000" dirty="0" smtClean="0"/>
              <a:t>Последние события дня фиксируются эмоциональной памятью, и в те часы, когда человек спит, он находится под их впечатлением.</a:t>
            </a:r>
            <a:endParaRPr lang="ru-RU" sz="6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001420" y="642918"/>
            <a:ext cx="2357454" cy="77724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0"/>
            <a:ext cx="8258204" cy="1928802"/>
          </a:xfrm>
        </p:spPr>
        <p:txBody>
          <a:bodyPr/>
          <a:lstStyle/>
          <a:p>
            <a:pPr algn="ctr"/>
            <a:r>
              <a:rPr lang="ru-RU" sz="6000" dirty="0" smtClean="0"/>
              <a:t>Сказка – ложь,</a:t>
            </a:r>
            <a:br>
              <a:rPr lang="ru-RU" sz="6000" dirty="0" smtClean="0"/>
            </a:br>
            <a:r>
              <a:rPr lang="ru-RU" sz="6000" dirty="0" smtClean="0"/>
              <a:t> да в ней намёк…</a:t>
            </a:r>
            <a:endParaRPr lang="ru-RU" sz="60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7200" dirty="0" smtClean="0"/>
              <a:t>Особое место в мире большой литературы занимают сказки.</a:t>
            </a:r>
            <a:endParaRPr lang="ru-RU" sz="72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29916" y="500042"/>
            <a:ext cx="114272" cy="914400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214290"/>
          <a:ext cx="8929718" cy="6643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10072726" y="512064"/>
            <a:ext cx="142876" cy="9144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42852"/>
            <a:ext cx="8643998" cy="6715148"/>
          </a:xfrm>
        </p:spPr>
        <p:txBody>
          <a:bodyPr>
            <a:normAutofit/>
          </a:bodyPr>
          <a:lstStyle/>
          <a:p>
            <a:r>
              <a:rPr lang="ru-RU" sz="7200" dirty="0" smtClean="0"/>
              <a:t>Развивать чувство языка, вкус к слову, умение говорить выразительно, точно, ярко помогают стихи.</a:t>
            </a:r>
            <a:endParaRPr lang="ru-RU" sz="72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6000" dirty="0" smtClean="0"/>
              <a:t>ПРИЁМЫ РАБОТЫ</a:t>
            </a:r>
            <a:endParaRPr lang="ru-RU" sz="6000" dirty="0"/>
          </a:p>
        </p:txBody>
      </p:sp>
      <p:graphicFrame>
        <p:nvGraphicFramePr>
          <p:cNvPr id="6" name="Схема 5"/>
          <p:cNvGraphicFramePr/>
          <p:nvPr/>
        </p:nvGraphicFramePr>
        <p:xfrm>
          <a:off x="142844" y="1428736"/>
          <a:ext cx="8858312" cy="5429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14282" y="1142984"/>
            <a:ext cx="9072626" cy="5715016"/>
          </a:xfrm>
        </p:spPr>
        <p:txBody>
          <a:bodyPr>
            <a:noAutofit/>
          </a:bodyPr>
          <a:lstStyle/>
          <a:p>
            <a:r>
              <a:rPr lang="ru-RU" sz="6600" dirty="0" smtClean="0"/>
              <a:t>Чтобы ребёнок полюбил чтение, важно создать его собственную домашнюю библиотеку!</a:t>
            </a:r>
            <a:endParaRPr lang="ru-RU" sz="6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06902" y="214290"/>
            <a:ext cx="8156448" cy="1000132"/>
          </a:xfrm>
        </p:spPr>
        <p:txBody>
          <a:bodyPr/>
          <a:lstStyle/>
          <a:p>
            <a:pPr algn="ctr"/>
            <a:r>
              <a:rPr lang="ru-RU" sz="6000" dirty="0" smtClean="0"/>
              <a:t>ОЧЕНЬ ВАЖНО!</a:t>
            </a:r>
            <a:endParaRPr lang="ru-RU" sz="60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IMG_7684.JPG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5720" y="285728"/>
            <a:ext cx="8715436" cy="6572272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85720" y="1351672"/>
            <a:ext cx="8572560" cy="977486"/>
          </a:xfrm>
        </p:spPr>
        <p:txBody>
          <a:bodyPr>
            <a:noAutofit/>
          </a:bodyPr>
          <a:lstStyle/>
          <a:p>
            <a:r>
              <a:rPr lang="ru-RU" sz="7200" dirty="0" smtClean="0"/>
              <a:t>Обязательно записать ребёнка в детскую библиотеку!</a:t>
            </a:r>
            <a:endParaRPr lang="ru-RU" sz="7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СОВМЕСТНЫЕ ПОХОДЫ В БИБЛИОТЕКУ.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512064"/>
            <a:ext cx="1000132" cy="9144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IMG_4312.JPG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71604" y="142852"/>
            <a:ext cx="6357982" cy="6715148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Изображение 099.jpg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5720" y="285728"/>
            <a:ext cx="8643998" cy="6572272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642910" y="3429000"/>
            <a:ext cx="7817522" cy="324036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С уважением</a:t>
            </a:r>
          </a:p>
          <a:p>
            <a:r>
              <a:rPr lang="ru-RU" dirty="0" smtClean="0"/>
              <a:t>учитель начальных классов </a:t>
            </a:r>
          </a:p>
          <a:p>
            <a:r>
              <a:rPr lang="ru-RU" dirty="0" smtClean="0"/>
              <a:t>МБОУ «НШДС» д. Новикбож</a:t>
            </a:r>
          </a:p>
          <a:p>
            <a:r>
              <a:rPr lang="ru-RU" dirty="0" smtClean="0"/>
              <a:t>Палехова Людмила Сергеевна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ctr"/>
            <a:r>
              <a:rPr lang="ru-RU" dirty="0" smtClean="0"/>
              <a:t>2012г.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8800" dirty="0" smtClean="0"/>
              <a:t>ЖЕЛАЮ ВАМ УСПЕХОВ!</a:t>
            </a:r>
            <a:br>
              <a:rPr lang="ru-RU" sz="8800" dirty="0" smtClean="0"/>
            </a:br>
            <a:r>
              <a:rPr lang="ru-RU" sz="8800" dirty="0" smtClean="0"/>
              <a:t/>
            </a:r>
            <a:br>
              <a:rPr lang="ru-RU" sz="8800" dirty="0" smtClean="0"/>
            </a:br>
            <a:endParaRPr lang="ru-RU" sz="88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6600" dirty="0" smtClean="0"/>
              <a:t>ПРОСТЫЕ ИСТИНЫ</a:t>
            </a:r>
            <a:endParaRPr lang="ru-RU" sz="6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571612"/>
            <a:ext cx="8358246" cy="4783948"/>
          </a:xfrm>
        </p:spPr>
        <p:txBody>
          <a:bodyPr>
            <a:noAutofit/>
          </a:bodyPr>
          <a:lstStyle/>
          <a:p>
            <a:r>
              <a:rPr lang="ru-RU" sz="5400" dirty="0" smtClean="0"/>
              <a:t>Покупайте ребёнку книги, дарите их, при этом выбирайте книги яркие по оформлению и интересные по содержанию.</a:t>
            </a:r>
            <a:endParaRPr lang="ru-RU" sz="54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7200" dirty="0" smtClean="0"/>
              <a:t>ВАЖНО!</a:t>
            </a:r>
            <a:endParaRPr lang="ru-RU" sz="7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783560"/>
            <a:ext cx="8929718" cy="4572000"/>
          </a:xfrm>
        </p:spPr>
        <p:txBody>
          <a:bodyPr>
            <a:noAutofit/>
          </a:bodyPr>
          <a:lstStyle/>
          <a:p>
            <a:r>
              <a:rPr lang="ru-RU" sz="6600" dirty="0" smtClean="0"/>
              <a:t>Обсуждайте прочитанную детскую книгу среди членов семьи.</a:t>
            </a:r>
            <a:endParaRPr lang="ru-RU" sz="6600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6600" dirty="0" smtClean="0"/>
              <a:t>ПРИЕМ «ПРИМАНКА»</a:t>
            </a:r>
            <a:endParaRPr lang="ru-RU" sz="6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6600" dirty="0" smtClean="0"/>
              <a:t>  Иногда читайте ребёнку, стараясь прерваться на самом интересном месте.</a:t>
            </a:r>
            <a:endParaRPr lang="ru-RU" sz="66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S500036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214290"/>
            <a:ext cx="8715436" cy="6500858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14290"/>
            <a:ext cx="7772400" cy="1571636"/>
          </a:xfrm>
        </p:spPr>
        <p:txBody>
          <a:bodyPr/>
          <a:lstStyle/>
          <a:p>
            <a:pPr algn="ctr"/>
            <a:r>
              <a:rPr lang="ru-RU" sz="5400" dirty="0" smtClean="0"/>
              <a:t>ПРЕЕМСТВЕННОСТЬ ПОКОЛЕНИЙ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783560"/>
            <a:ext cx="8501122" cy="4572000"/>
          </a:xfrm>
        </p:spPr>
        <p:txBody>
          <a:bodyPr>
            <a:noAutofit/>
          </a:bodyPr>
          <a:lstStyle/>
          <a:p>
            <a:r>
              <a:rPr lang="ru-RU" sz="6000" dirty="0" smtClean="0"/>
              <a:t>Рекомендуйте ребёнку книги своего детства, делитесь своими детскими впечатлениями.</a:t>
            </a:r>
            <a:endParaRPr lang="ru-RU" sz="60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IMG_7679.JPG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4282" y="0"/>
            <a:ext cx="8929718" cy="685800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706902" y="1571612"/>
            <a:ext cx="8151378" cy="5143536"/>
          </a:xfrm>
        </p:spPr>
        <p:txBody>
          <a:bodyPr>
            <a:normAutofit/>
          </a:bodyPr>
          <a:lstStyle/>
          <a:p>
            <a:r>
              <a:rPr lang="ru-RU" sz="6000" dirty="0" smtClean="0"/>
              <a:t>Дарите ребёнку книги с дарственной надписью, тёплыми пожеланиями.</a:t>
            </a:r>
            <a:endParaRPr lang="ru-RU" sz="6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6600" dirty="0" smtClean="0"/>
              <a:t>ТРАДИЦИИ</a:t>
            </a:r>
            <a:endParaRPr lang="ru-RU" sz="66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108</TotalTime>
  <Words>239</Words>
  <Application>Microsoft Office PowerPoint</Application>
  <PresentationFormat>Экран (4:3)</PresentationFormat>
  <Paragraphs>50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Метро</vt:lpstr>
      <vt:lpstr>Развитие читательского интереса у детей</vt:lpstr>
      <vt:lpstr>Презентация PowerPoint</vt:lpstr>
      <vt:lpstr>ПРОСТЫЕ ИСТИНЫ</vt:lpstr>
      <vt:lpstr>ВАЖНО!</vt:lpstr>
      <vt:lpstr>ПРИЕМ «ПРИМАНКА»</vt:lpstr>
      <vt:lpstr>Презентация PowerPoint</vt:lpstr>
      <vt:lpstr>ПРЕЕМСТВЕННОСТЬ ПОКОЛЕНИЙ</vt:lpstr>
      <vt:lpstr>Презентация PowerPoint</vt:lpstr>
      <vt:lpstr>ТРАДИЦИИ</vt:lpstr>
      <vt:lpstr>ИНТЕРЕСНО!</vt:lpstr>
      <vt:lpstr>Презентация PowerPoint</vt:lpstr>
      <vt:lpstr>Презентация PowerPoint</vt:lpstr>
      <vt:lpstr>Сказка – ложь,  да в ней намёк…</vt:lpstr>
      <vt:lpstr>Презентация PowerPoint</vt:lpstr>
      <vt:lpstr>Презентация PowerPoint</vt:lpstr>
      <vt:lpstr>ПРИЁМЫ РАБОТЫ</vt:lpstr>
      <vt:lpstr>ОЧЕНЬ ВАЖНО!</vt:lpstr>
      <vt:lpstr>Презентация PowerPoint</vt:lpstr>
      <vt:lpstr>СОВМЕСТНЫЕ ПОХОДЫ В БИБЛИОТЕКУ.</vt:lpstr>
      <vt:lpstr>Презентация PowerPoint</vt:lpstr>
      <vt:lpstr>ЖЕЛАЮ ВАМ УСПЕХОВ!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читательского интереса у детей</dc:title>
  <dc:creator>Disel ok</dc:creator>
  <cp:lastModifiedBy>Пользователь</cp:lastModifiedBy>
  <cp:revision>15</cp:revision>
  <dcterms:created xsi:type="dcterms:W3CDTF">2010-02-04T17:53:04Z</dcterms:created>
  <dcterms:modified xsi:type="dcterms:W3CDTF">2014-08-06T10:39:09Z</dcterms:modified>
</cp:coreProperties>
</file>