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70" r:id="rId4"/>
    <p:sldId id="265" r:id="rId5"/>
    <p:sldId id="273" r:id="rId6"/>
    <p:sldId id="269" r:id="rId7"/>
    <p:sldId id="263" r:id="rId8"/>
    <p:sldId id="264" r:id="rId9"/>
    <p:sldId id="266" r:id="rId10"/>
    <p:sldId id="271" r:id="rId11"/>
    <p:sldId id="272" r:id="rId12"/>
    <p:sldId id="268" r:id="rId13"/>
    <p:sldId id="267" r:id="rId14"/>
    <p:sldId id="274" r:id="rId15"/>
    <p:sldId id="26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7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61571188" cy="615711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C915B-2778-4FA7-A73F-4CF391599DE0}" type="datetimeFigureOut">
              <a:rPr lang="ru-RU" smtClean="0"/>
              <a:pPr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C44F-9124-4F54-AB1F-2F6BDD7D71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1.xml"/><Relationship Id="rId9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2.xml"/><Relationship Id="rId9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3.xml"/><Relationship Id="rId9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4.xml"/><Relationship Id="rId9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img-fotki.yandex.ru/get/3110/tiger5000.0/0_43fc_932cd5d6_L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silkdream.ru/pict/mult-pict.narod.ru247.jpg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gicalears.com/clipart/Winnie%20the%20Pooh%20and%20Friends/Tigger/tigger003.gif" TargetMode="External"/><Relationship Id="rId5" Type="http://schemas.openxmlformats.org/officeDocument/2006/relationships/hyperlink" Target="http://static.diary.ru/userdir/4/6/5/3/465369/26930677.gif" TargetMode="External"/><Relationship Id="rId4" Type="http://schemas.openxmlformats.org/officeDocument/2006/relationships/hyperlink" Target="http://best-frames.ru/wp-content/gallery/child2/big/7.png" TargetMode="External"/><Relationship Id="rId9" Type="http://schemas.openxmlformats.org/officeDocument/2006/relationships/hyperlink" Target="http://school-ppt.3dn.ru/kartinki/solnyshki2/s14.pn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3.xml"/><Relationship Id="rId9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4.xml"/><Relationship Id="rId9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5.xml"/><Relationship Id="rId9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6.xml"/><Relationship Id="rId9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7.xml"/><Relationship Id="rId9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8.xml"/><Relationship Id="rId9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9.xml"/><Relationship Id="rId9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0.xml"/><Relationship Id="rId9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рабочий стол windows 7\7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131840" y="1700808"/>
            <a:ext cx="5083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Игра – тренажер по математике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«Сложение и вычитание в пределах 100»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5871" y="270892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84676" y="2420888"/>
            <a:ext cx="42370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Винни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Пух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его друзья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4365104"/>
            <a:ext cx="49359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Автор: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Мирзаханян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И. Р.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учитель начальных классов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МОУ СОШ № 3 г. Ардона РСО - Алания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0" name="Picture 4" descr="j043267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100391" y="5949280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Управляющая кнопка: справка 8">
            <a:hlinkClick r:id="" action="ppaction://hlinkshowjump?jump=lastslide" highlightClick="1"/>
          </p:cNvPr>
          <p:cNvSpPr/>
          <p:nvPr/>
        </p:nvSpPr>
        <p:spPr>
          <a:xfrm>
            <a:off x="7524328" y="6165304"/>
            <a:ext cx="432048" cy="476672"/>
          </a:xfrm>
          <a:prstGeom prst="actionButtonHelp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3"/>
          <p:cNvGrpSpPr/>
          <p:nvPr/>
        </p:nvGrpSpPr>
        <p:grpSpPr>
          <a:xfrm>
            <a:off x="2467520" y="1384648"/>
            <a:ext cx="2826016" cy="1142432"/>
            <a:chOff x="2527648" y="1504904"/>
            <a:chExt cx="2465248" cy="1022176"/>
          </a:xfrm>
        </p:grpSpPr>
        <p:sp>
          <p:nvSpPr>
            <p:cNvPr id="20" name="Облако 1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па 23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30" name="Облако 2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16016" y="3384376"/>
            <a:ext cx="2014558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Овальная выноска 38"/>
          <p:cNvSpPr/>
          <p:nvPr/>
        </p:nvSpPr>
        <p:spPr>
          <a:xfrm>
            <a:off x="5508104" y="2636912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40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5" name="Группа 25"/>
          <p:cNvGrpSpPr/>
          <p:nvPr/>
        </p:nvGrpSpPr>
        <p:grpSpPr>
          <a:xfrm>
            <a:off x="1979712" y="3501008"/>
            <a:ext cx="2664296" cy="2880320"/>
            <a:chOff x="1979712" y="3501008"/>
            <a:chExt cx="2664296" cy="2880320"/>
          </a:xfrm>
        </p:grpSpPr>
        <p:pic>
          <p:nvPicPr>
            <p:cNvPr id="1040" name="Picture 16" descr="C:\рабочий стол windows 7\mult-pict.narod.ru247.jpg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DFDFD">
                    <a:alpha val="99608"/>
                  </a:srgbClr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1979712" y="4320480"/>
              <a:ext cx="2573327" cy="2060848"/>
            </a:xfrm>
            <a:prstGeom prst="rect">
              <a:avLst/>
            </a:prstGeom>
            <a:noFill/>
          </p:spPr>
        </p:pic>
        <p:sp>
          <p:nvSpPr>
            <p:cNvPr id="42" name="Овальная выноска 41"/>
            <p:cNvSpPr/>
            <p:nvPr/>
          </p:nvSpPr>
          <p:spPr>
            <a:xfrm>
              <a:off x="3347864" y="35010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64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57 + 17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17"/>
          <p:cNvGrpSpPr/>
          <p:nvPr/>
        </p:nvGrpSpPr>
        <p:grpSpPr>
          <a:xfrm>
            <a:off x="107504" y="2527080"/>
            <a:ext cx="2092832" cy="3356444"/>
            <a:chOff x="107504" y="2527080"/>
            <a:chExt cx="2092832" cy="3356444"/>
          </a:xfrm>
        </p:grpSpPr>
        <p:sp>
          <p:nvSpPr>
            <p:cNvPr id="37" name="Овальная выноска 36"/>
            <p:cNvSpPr/>
            <p:nvPr/>
          </p:nvSpPr>
          <p:spPr>
            <a:xfrm>
              <a:off x="904192" y="25872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32" name="Picture 8" descr="C:\рабочий стол windows 7\0_43fc_932cd5d6_L.pn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EFEFE">
                    <a:alpha val="99608"/>
                  </a:srgbClr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3212976"/>
              <a:ext cx="1693127" cy="2670548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1149377" y="2527080"/>
              <a:ext cx="7168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40</a:t>
              </a:r>
              <a:endParaRPr lang="ru-RU" sz="40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5774560" y="2600858"/>
            <a:ext cx="716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74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0.19757 -0.263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-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3"/>
          <p:cNvGrpSpPr/>
          <p:nvPr/>
        </p:nvGrpSpPr>
        <p:grpSpPr>
          <a:xfrm>
            <a:off x="2467520" y="1384648"/>
            <a:ext cx="2826016" cy="1142432"/>
            <a:chOff x="2527648" y="1504904"/>
            <a:chExt cx="2465248" cy="1022176"/>
          </a:xfrm>
        </p:grpSpPr>
        <p:sp>
          <p:nvSpPr>
            <p:cNvPr id="20" name="Облако 1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па 23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30" name="Облако 2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16016" y="3384376"/>
            <a:ext cx="2014558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Овальная выноска 38"/>
          <p:cNvSpPr/>
          <p:nvPr/>
        </p:nvSpPr>
        <p:spPr>
          <a:xfrm>
            <a:off x="5508104" y="2636912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40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5" name="Группа 25"/>
          <p:cNvGrpSpPr/>
          <p:nvPr/>
        </p:nvGrpSpPr>
        <p:grpSpPr>
          <a:xfrm>
            <a:off x="1979712" y="3501008"/>
            <a:ext cx="2664296" cy="2880320"/>
            <a:chOff x="1979712" y="3501008"/>
            <a:chExt cx="2664296" cy="2880320"/>
          </a:xfrm>
        </p:grpSpPr>
        <p:pic>
          <p:nvPicPr>
            <p:cNvPr id="1040" name="Picture 16" descr="C:\рабочий стол windows 7\mult-pict.narod.ru247.jpg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DFDFD">
                    <a:alpha val="99608"/>
                  </a:srgbClr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1979712" y="4320480"/>
              <a:ext cx="2573327" cy="2060848"/>
            </a:xfrm>
            <a:prstGeom prst="rect">
              <a:avLst/>
            </a:prstGeom>
            <a:noFill/>
          </p:spPr>
        </p:pic>
        <p:sp>
          <p:nvSpPr>
            <p:cNvPr id="42" name="Овальная выноска 41"/>
            <p:cNvSpPr/>
            <p:nvPr/>
          </p:nvSpPr>
          <p:spPr>
            <a:xfrm>
              <a:off x="3347864" y="35010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93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 + 67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17"/>
          <p:cNvGrpSpPr/>
          <p:nvPr/>
        </p:nvGrpSpPr>
        <p:grpSpPr>
          <a:xfrm>
            <a:off x="107504" y="2527080"/>
            <a:ext cx="2092832" cy="3356444"/>
            <a:chOff x="107504" y="2527080"/>
            <a:chExt cx="2092832" cy="3356444"/>
          </a:xfrm>
        </p:grpSpPr>
        <p:sp>
          <p:nvSpPr>
            <p:cNvPr id="37" name="Овальная выноска 36"/>
            <p:cNvSpPr/>
            <p:nvPr/>
          </p:nvSpPr>
          <p:spPr>
            <a:xfrm>
              <a:off x="904192" y="25872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32" name="Picture 8" descr="C:\рабочий стол windows 7\0_43fc_932cd5d6_L.pn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EFEFE">
                    <a:alpha val="99608"/>
                  </a:srgbClr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3212976"/>
              <a:ext cx="1693127" cy="2670548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1149377" y="2527080"/>
              <a:ext cx="7168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83</a:t>
              </a:r>
              <a:endParaRPr lang="ru-RU" sz="40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5774560" y="2600858"/>
            <a:ext cx="716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0.21076 -0.263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-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5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27" name="Облако 26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Группа 24"/>
          <p:cNvGrpSpPr/>
          <p:nvPr/>
        </p:nvGrpSpPr>
        <p:grpSpPr>
          <a:xfrm>
            <a:off x="4716016" y="2636912"/>
            <a:ext cx="2088232" cy="3816424"/>
            <a:chOff x="4716016" y="2636912"/>
            <a:chExt cx="2088232" cy="38164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716016" y="3384376"/>
              <a:ext cx="2014558" cy="306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Овальная выноска 38"/>
            <p:cNvSpPr/>
            <p:nvPr/>
          </p:nvSpPr>
          <p:spPr>
            <a:xfrm>
              <a:off x="5508104" y="2636912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16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па 24"/>
          <p:cNvGrpSpPr/>
          <p:nvPr/>
        </p:nvGrpSpPr>
        <p:grpSpPr>
          <a:xfrm>
            <a:off x="1979712" y="3501008"/>
            <a:ext cx="2664296" cy="2880320"/>
            <a:chOff x="1979712" y="3501008"/>
            <a:chExt cx="2664296" cy="2880320"/>
          </a:xfrm>
        </p:grpSpPr>
        <p:pic>
          <p:nvPicPr>
            <p:cNvPr id="1040" name="Picture 16" descr="C:\рабочий стол windows 7\mult-pict.narod.ru247.jpg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DFDFD">
                    <a:alpha val="99608"/>
                  </a:srgbClr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1979712" y="4320480"/>
              <a:ext cx="2573327" cy="2060848"/>
            </a:xfrm>
            <a:prstGeom prst="rect">
              <a:avLst/>
            </a:prstGeom>
            <a:noFill/>
          </p:spPr>
        </p:pic>
        <p:sp>
          <p:nvSpPr>
            <p:cNvPr id="42" name="Овальная выноска 41"/>
            <p:cNvSpPr/>
            <p:nvPr/>
          </p:nvSpPr>
          <p:spPr>
            <a:xfrm>
              <a:off x="3347864" y="35010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28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34 - 16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Овальная выноска 36"/>
          <p:cNvSpPr/>
          <p:nvPr/>
        </p:nvSpPr>
        <p:spPr>
          <a:xfrm>
            <a:off x="904192" y="2587208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2" name="Picture 8" descr="C:\рабочий стол windows 7\0_43fc_932cd5d6_L.pn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212976"/>
            <a:ext cx="1693127" cy="2670548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149377" y="2527080"/>
            <a:ext cx="716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25"/>
          <p:cNvGrpSpPr/>
          <p:nvPr/>
        </p:nvGrpSpPr>
        <p:grpSpPr>
          <a:xfrm>
            <a:off x="2772320" y="1689448"/>
            <a:ext cx="2826016" cy="1142432"/>
            <a:chOff x="2527648" y="1504904"/>
            <a:chExt cx="2465248" cy="1022176"/>
          </a:xfrm>
        </p:grpSpPr>
        <p:sp>
          <p:nvSpPr>
            <p:cNvPr id="32" name="Облако 31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7099 -0.253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" y="-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3"/>
          <p:cNvGrpSpPr/>
          <p:nvPr/>
        </p:nvGrpSpPr>
        <p:grpSpPr>
          <a:xfrm>
            <a:off x="2467520" y="1384648"/>
            <a:ext cx="2826016" cy="1142432"/>
            <a:chOff x="2527648" y="1504904"/>
            <a:chExt cx="2465248" cy="1022176"/>
          </a:xfrm>
        </p:grpSpPr>
        <p:sp>
          <p:nvSpPr>
            <p:cNvPr id="20" name="Облако 1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па 25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27" name="Облако 26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24"/>
          <p:cNvGrpSpPr/>
          <p:nvPr/>
        </p:nvGrpSpPr>
        <p:grpSpPr>
          <a:xfrm>
            <a:off x="4716016" y="2636912"/>
            <a:ext cx="2088232" cy="3816424"/>
            <a:chOff x="4716016" y="2636912"/>
            <a:chExt cx="2088232" cy="38164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716016" y="3384376"/>
              <a:ext cx="2014558" cy="306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Овальная выноска 38"/>
            <p:cNvSpPr/>
            <p:nvPr/>
          </p:nvSpPr>
          <p:spPr>
            <a:xfrm>
              <a:off x="5508104" y="2636912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74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40" name="Picture 16" descr="C:\рабочий стол windows 7\mult-pict.narod.ru247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DFDFD">
                  <a:alpha val="99608"/>
                </a:srgbClr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979712" y="4320480"/>
            <a:ext cx="2573327" cy="2060848"/>
          </a:xfrm>
          <a:prstGeom prst="rect">
            <a:avLst/>
          </a:prstGeom>
          <a:noFill/>
        </p:spPr>
      </p:pic>
      <p:sp>
        <p:nvSpPr>
          <p:cNvPr id="42" name="Овальная выноска 41"/>
          <p:cNvSpPr/>
          <p:nvPr/>
        </p:nvSpPr>
        <p:spPr>
          <a:xfrm>
            <a:off x="3347864" y="3501008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3144448" y="3429000"/>
            <a:ext cx="17281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84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45 + 39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17"/>
          <p:cNvGrpSpPr/>
          <p:nvPr/>
        </p:nvGrpSpPr>
        <p:grpSpPr>
          <a:xfrm>
            <a:off x="107504" y="2527080"/>
            <a:ext cx="2092832" cy="3356444"/>
            <a:chOff x="107504" y="2527080"/>
            <a:chExt cx="2092832" cy="3356444"/>
          </a:xfrm>
        </p:grpSpPr>
        <p:sp>
          <p:nvSpPr>
            <p:cNvPr id="37" name="Овальная выноска 36"/>
            <p:cNvSpPr/>
            <p:nvPr/>
          </p:nvSpPr>
          <p:spPr>
            <a:xfrm>
              <a:off x="904192" y="25872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32" name="Picture 8" descr="C:\рабочий стол windows 7\0_43fc_932cd5d6_L.pn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EFEFE">
                    <a:alpha val="99608"/>
                  </a:srgbClr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3212976"/>
              <a:ext cx="1693127" cy="2670548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1149377" y="2527080"/>
              <a:ext cx="7168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83</a:t>
              </a:r>
              <a:endParaRPr lang="ru-RU" sz="40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44305 -0.384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" y="-19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j043267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16016" y="3384376"/>
            <a:ext cx="2014558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 descr="C:\рабочий стол windows 7\mult-pict.narod.ru247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DFDFD">
                  <a:alpha val="99608"/>
                </a:srgbClr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979712" y="4320480"/>
            <a:ext cx="2573327" cy="2060848"/>
          </a:xfrm>
          <a:prstGeom prst="rect">
            <a:avLst/>
          </a:prstGeom>
          <a:noFill/>
        </p:spPr>
      </p:pic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pic>
        <p:nvPicPr>
          <p:cNvPr id="1032" name="Picture 8" descr="C:\рабочий стол windows 7\0_43fc_932cd5d6_L.png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212976"/>
            <a:ext cx="1693127" cy="267054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2065767" y="2413337"/>
            <a:ext cx="404790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УМНИЦА!!!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" name="Выноска-облако 32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sp>
        <p:nvSpPr>
          <p:cNvPr id="35" name="Облако 34"/>
          <p:cNvSpPr/>
          <p:nvPr/>
        </p:nvSpPr>
        <p:spPr>
          <a:xfrm>
            <a:off x="2347264" y="1204264"/>
            <a:ext cx="2465248" cy="102217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5734718" y="482728"/>
            <a:ext cx="23342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</a:t>
            </a:r>
            <a:r>
              <a:rPr lang="ru-RU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помощь!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1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8" grpId="0"/>
      <p:bldP spid="3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j043267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flipH="1">
            <a:off x="8064895" y="5985271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Группа 11"/>
          <p:cNvGrpSpPr/>
          <p:nvPr/>
        </p:nvGrpSpPr>
        <p:grpSpPr>
          <a:xfrm>
            <a:off x="179512" y="836712"/>
            <a:ext cx="8712968" cy="2097524"/>
            <a:chOff x="251520" y="404664"/>
            <a:chExt cx="8712968" cy="2097524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251520" y="404664"/>
              <a:ext cx="86409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hlinkClick r:id="rId4"/>
                </a:rPr>
                <a:t>http://best-frames.ru/wp-content/gallery/child2/big/7.png</a:t>
              </a:r>
              <a:r>
                <a:rPr lang="ru-RU" dirty="0" smtClean="0"/>
                <a:t> титульный лист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971600" y="692696"/>
              <a:ext cx="712879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hlinkClick r:id="rId5"/>
                </a:rPr>
                <a:t>http://static.diary.ru/userdir/4/6/5/3/465369/26930677.gif</a:t>
              </a:r>
              <a:r>
                <a:rPr lang="ru-RU" dirty="0" smtClean="0"/>
                <a:t> </a:t>
              </a:r>
              <a:r>
                <a:rPr lang="ru-RU" dirty="0" err="1" smtClean="0"/>
                <a:t>Винни</a:t>
              </a:r>
              <a:r>
                <a:rPr lang="ru-RU" dirty="0" smtClean="0"/>
                <a:t> Пух </a:t>
              </a: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71600" y="980728"/>
              <a:ext cx="770485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hlinkClick r:id="rId6"/>
                </a:rPr>
                <a:t>http://www.magicalears.com/clipart/Winnie%20the%20Pooh%20and%20Friends/Tigger/tigger003.gif</a:t>
              </a:r>
              <a:r>
                <a:rPr lang="ru-RU" dirty="0" smtClean="0"/>
                <a:t> Тигра</a:t>
              </a:r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971600" y="1556792"/>
              <a:ext cx="799288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hlinkClick r:id="rId7"/>
                </a:rPr>
                <a:t>http://www.silkdream.ru/pict/mult-pict.narod.ru247.jpg</a:t>
              </a:r>
              <a:r>
                <a:rPr lang="ru-RU" dirty="0" smtClean="0"/>
                <a:t> ослик ИА        </a:t>
              </a:r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971600" y="1844824"/>
              <a:ext cx="75608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hlinkClick r:id="rId8"/>
                </a:rPr>
                <a:t>http://img-fotki.yandex.ru/get/3110/tiger5000.0/0_43fc_932cd5d6_L</a:t>
              </a:r>
              <a:r>
                <a:rPr lang="ru-RU" dirty="0" smtClean="0"/>
                <a:t> Пятачок</a:t>
              </a:r>
              <a:endParaRPr lang="ru-RU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71600" y="2132856"/>
              <a:ext cx="76328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hlinkClick r:id="rId9"/>
                </a:rPr>
                <a:t>http://school-ppt.3dn.ru/kartinki/solnyshki2/s14.png</a:t>
              </a:r>
              <a:r>
                <a:rPr lang="ru-RU" dirty="0" smtClean="0"/>
                <a:t>  солнышко</a:t>
              </a:r>
              <a:endParaRPr lang="ru-RU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779912" y="332656"/>
            <a:ext cx="2341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Интернет - источники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2467520" y="1384648"/>
            <a:ext cx="2826016" cy="1142432"/>
            <a:chOff x="2527648" y="1504904"/>
            <a:chExt cx="2465248" cy="1022176"/>
          </a:xfrm>
        </p:grpSpPr>
        <p:sp>
          <p:nvSpPr>
            <p:cNvPr id="20" name="Облако 1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27" name="Облако 26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Группа 24"/>
          <p:cNvGrpSpPr/>
          <p:nvPr/>
        </p:nvGrpSpPr>
        <p:grpSpPr>
          <a:xfrm>
            <a:off x="4716016" y="2636912"/>
            <a:ext cx="2088232" cy="3816424"/>
            <a:chOff x="4716016" y="2636912"/>
            <a:chExt cx="2088232" cy="38164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716016" y="3384376"/>
              <a:ext cx="2014558" cy="306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Овальная выноска 38"/>
            <p:cNvSpPr/>
            <p:nvPr/>
          </p:nvSpPr>
          <p:spPr>
            <a:xfrm>
              <a:off x="5508104" y="2636912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49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40" name="Picture 16" descr="C:\рабочий стол windows 7\mult-pict.narod.ru247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DFDFD">
                  <a:alpha val="99608"/>
                </a:srgbClr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979712" y="4320480"/>
            <a:ext cx="2573327" cy="2060848"/>
          </a:xfrm>
          <a:prstGeom prst="rect">
            <a:avLst/>
          </a:prstGeom>
          <a:noFill/>
        </p:spPr>
      </p:pic>
      <p:sp>
        <p:nvSpPr>
          <p:cNvPr id="42" name="Овальная выноска 41"/>
          <p:cNvSpPr/>
          <p:nvPr/>
        </p:nvSpPr>
        <p:spPr>
          <a:xfrm>
            <a:off x="3347864" y="3501008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3144448" y="3429000"/>
            <a:ext cx="17281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50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36 + 14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07504" y="2527080"/>
            <a:ext cx="2092832" cy="3356444"/>
            <a:chOff x="107504" y="2527080"/>
            <a:chExt cx="2092832" cy="3356444"/>
          </a:xfrm>
        </p:grpSpPr>
        <p:sp>
          <p:nvSpPr>
            <p:cNvPr id="37" name="Овальная выноска 36"/>
            <p:cNvSpPr/>
            <p:nvPr/>
          </p:nvSpPr>
          <p:spPr>
            <a:xfrm>
              <a:off x="904192" y="25872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32" name="Picture 8" descr="C:\рабочий стол windows 7\0_43fc_932cd5d6_L.pn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EFEFE">
                    <a:alpha val="99608"/>
                  </a:srgbClr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3212976"/>
              <a:ext cx="1693127" cy="2670548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1149377" y="2527080"/>
              <a:ext cx="7168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40</a:t>
              </a:r>
              <a:endParaRPr lang="ru-RU" sz="40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44305 -0.384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" y="-19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5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27" name="Облако 26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Группа 24"/>
          <p:cNvGrpSpPr/>
          <p:nvPr/>
        </p:nvGrpSpPr>
        <p:grpSpPr>
          <a:xfrm>
            <a:off x="4716016" y="2636912"/>
            <a:ext cx="2088232" cy="3816424"/>
            <a:chOff x="4716016" y="2636912"/>
            <a:chExt cx="2088232" cy="38164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716016" y="3384376"/>
              <a:ext cx="2014558" cy="306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Овальная выноска 38"/>
            <p:cNvSpPr/>
            <p:nvPr/>
          </p:nvSpPr>
          <p:spPr>
            <a:xfrm>
              <a:off x="5508104" y="2636912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33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па 24"/>
          <p:cNvGrpSpPr/>
          <p:nvPr/>
        </p:nvGrpSpPr>
        <p:grpSpPr>
          <a:xfrm>
            <a:off x="1979712" y="3501008"/>
            <a:ext cx="2664296" cy="2880320"/>
            <a:chOff x="1979712" y="3501008"/>
            <a:chExt cx="2664296" cy="2880320"/>
          </a:xfrm>
        </p:grpSpPr>
        <p:pic>
          <p:nvPicPr>
            <p:cNvPr id="1040" name="Picture 16" descr="C:\рабочий стол windows 7\mult-pict.narod.ru247.jpg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DFDFD">
                    <a:alpha val="99608"/>
                  </a:srgbClr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1979712" y="4320480"/>
              <a:ext cx="2573327" cy="2060848"/>
            </a:xfrm>
            <a:prstGeom prst="rect">
              <a:avLst/>
            </a:prstGeom>
            <a:noFill/>
          </p:spPr>
        </p:pic>
        <p:sp>
          <p:nvSpPr>
            <p:cNvPr id="42" name="Овальная выноска 41"/>
            <p:cNvSpPr/>
            <p:nvPr/>
          </p:nvSpPr>
          <p:spPr>
            <a:xfrm>
              <a:off x="3347864" y="35010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42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 + 25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Овальная выноска 36"/>
          <p:cNvSpPr/>
          <p:nvPr/>
        </p:nvSpPr>
        <p:spPr>
          <a:xfrm>
            <a:off x="904192" y="2587208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2" name="Picture 8" descr="C:\рабочий стол windows 7\0_43fc_932cd5d6_L.pn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212976"/>
            <a:ext cx="1693127" cy="2670548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149377" y="2527080"/>
            <a:ext cx="716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43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25"/>
          <p:cNvGrpSpPr/>
          <p:nvPr/>
        </p:nvGrpSpPr>
        <p:grpSpPr>
          <a:xfrm>
            <a:off x="2772320" y="1689448"/>
            <a:ext cx="2826016" cy="1142432"/>
            <a:chOff x="2527648" y="1504904"/>
            <a:chExt cx="2465248" cy="1022176"/>
          </a:xfrm>
        </p:grpSpPr>
        <p:sp>
          <p:nvSpPr>
            <p:cNvPr id="32" name="Облако 31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7099 -0.253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" y="-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3"/>
          <p:cNvGrpSpPr/>
          <p:nvPr/>
        </p:nvGrpSpPr>
        <p:grpSpPr>
          <a:xfrm>
            <a:off x="2467520" y="1384648"/>
            <a:ext cx="2826016" cy="1142432"/>
            <a:chOff x="2527648" y="1504904"/>
            <a:chExt cx="2465248" cy="1022176"/>
          </a:xfrm>
        </p:grpSpPr>
        <p:sp>
          <p:nvSpPr>
            <p:cNvPr id="20" name="Облако 1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па 25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27" name="Облако 26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24"/>
          <p:cNvGrpSpPr/>
          <p:nvPr/>
        </p:nvGrpSpPr>
        <p:grpSpPr>
          <a:xfrm>
            <a:off x="4716016" y="2636912"/>
            <a:ext cx="2088232" cy="3816424"/>
            <a:chOff x="4716016" y="2636912"/>
            <a:chExt cx="2088232" cy="38164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716016" y="3384376"/>
              <a:ext cx="2014558" cy="306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Овальная выноска 38"/>
            <p:cNvSpPr/>
            <p:nvPr/>
          </p:nvSpPr>
          <p:spPr>
            <a:xfrm>
              <a:off x="5508104" y="2636912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70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40" name="Picture 16" descr="C:\рабочий стол windows 7\mult-pict.narod.ru247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DFDFD">
                  <a:alpha val="99608"/>
                </a:srgbClr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979712" y="4320480"/>
            <a:ext cx="2573327" cy="2060848"/>
          </a:xfrm>
          <a:prstGeom prst="rect">
            <a:avLst/>
          </a:prstGeom>
          <a:noFill/>
        </p:spPr>
      </p:pic>
      <p:sp>
        <p:nvSpPr>
          <p:cNvPr id="42" name="Овальная выноска 41"/>
          <p:cNvSpPr/>
          <p:nvPr/>
        </p:nvSpPr>
        <p:spPr>
          <a:xfrm>
            <a:off x="3347864" y="3501008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3144448" y="3429000"/>
            <a:ext cx="17281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88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68 + 20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17"/>
          <p:cNvGrpSpPr/>
          <p:nvPr/>
        </p:nvGrpSpPr>
        <p:grpSpPr>
          <a:xfrm>
            <a:off x="107504" y="2527080"/>
            <a:ext cx="2092832" cy="3356444"/>
            <a:chOff x="107504" y="2527080"/>
            <a:chExt cx="2092832" cy="3356444"/>
          </a:xfrm>
        </p:grpSpPr>
        <p:sp>
          <p:nvSpPr>
            <p:cNvPr id="37" name="Овальная выноска 36"/>
            <p:cNvSpPr/>
            <p:nvPr/>
          </p:nvSpPr>
          <p:spPr>
            <a:xfrm>
              <a:off x="904192" y="25872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32" name="Picture 8" descr="C:\рабочий стол windows 7\0_43fc_932cd5d6_L.pn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EFEFE">
                    <a:alpha val="99608"/>
                  </a:srgbClr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3212976"/>
              <a:ext cx="1693127" cy="2670548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1149377" y="2527080"/>
              <a:ext cx="7168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48</a:t>
              </a:r>
              <a:endParaRPr lang="ru-RU" sz="40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44305 -0.384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" y="-19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3"/>
          <p:cNvGrpSpPr/>
          <p:nvPr/>
        </p:nvGrpSpPr>
        <p:grpSpPr>
          <a:xfrm>
            <a:off x="2467520" y="1384648"/>
            <a:ext cx="2826016" cy="1142432"/>
            <a:chOff x="2527648" y="1504904"/>
            <a:chExt cx="2465248" cy="1022176"/>
          </a:xfrm>
        </p:grpSpPr>
        <p:sp>
          <p:nvSpPr>
            <p:cNvPr id="20" name="Облако 1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па 23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30" name="Облако 2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16016" y="3384376"/>
            <a:ext cx="2014558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Овальная выноска 38"/>
          <p:cNvSpPr/>
          <p:nvPr/>
        </p:nvSpPr>
        <p:spPr>
          <a:xfrm>
            <a:off x="5508104" y="2636912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40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5" name="Группа 25"/>
          <p:cNvGrpSpPr/>
          <p:nvPr/>
        </p:nvGrpSpPr>
        <p:grpSpPr>
          <a:xfrm>
            <a:off x="1979712" y="3501008"/>
            <a:ext cx="2664296" cy="2880320"/>
            <a:chOff x="1979712" y="3501008"/>
            <a:chExt cx="2664296" cy="2880320"/>
          </a:xfrm>
        </p:grpSpPr>
        <p:pic>
          <p:nvPicPr>
            <p:cNvPr id="1040" name="Picture 16" descr="C:\рабочий стол windows 7\mult-pict.narod.ru247.jpg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DFDFD">
                    <a:alpha val="99608"/>
                  </a:srgbClr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1979712" y="4320480"/>
              <a:ext cx="2573327" cy="2060848"/>
            </a:xfrm>
            <a:prstGeom prst="rect">
              <a:avLst/>
            </a:prstGeom>
            <a:noFill/>
          </p:spPr>
        </p:pic>
        <p:sp>
          <p:nvSpPr>
            <p:cNvPr id="42" name="Овальная выноска 41"/>
            <p:cNvSpPr/>
            <p:nvPr/>
          </p:nvSpPr>
          <p:spPr>
            <a:xfrm>
              <a:off x="3347864" y="35010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28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80 - 51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17"/>
          <p:cNvGrpSpPr/>
          <p:nvPr/>
        </p:nvGrpSpPr>
        <p:grpSpPr>
          <a:xfrm>
            <a:off x="107504" y="2527080"/>
            <a:ext cx="2092832" cy="3356444"/>
            <a:chOff x="107504" y="2527080"/>
            <a:chExt cx="2092832" cy="3356444"/>
          </a:xfrm>
        </p:grpSpPr>
        <p:sp>
          <p:nvSpPr>
            <p:cNvPr id="37" name="Овальная выноска 36"/>
            <p:cNvSpPr/>
            <p:nvPr/>
          </p:nvSpPr>
          <p:spPr>
            <a:xfrm>
              <a:off x="904192" y="25872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32" name="Picture 8" descr="C:\рабочий стол windows 7\0_43fc_932cd5d6_L.pn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EFEFE">
                    <a:alpha val="99608"/>
                  </a:srgbClr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3212976"/>
              <a:ext cx="1693127" cy="2670548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1149377" y="2527080"/>
              <a:ext cx="7168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39</a:t>
              </a:r>
              <a:endParaRPr lang="ru-RU" sz="40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5774560" y="2600858"/>
            <a:ext cx="716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29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0.19757 -0.263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-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5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27" name="Облако 26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Группа 24"/>
          <p:cNvGrpSpPr/>
          <p:nvPr/>
        </p:nvGrpSpPr>
        <p:grpSpPr>
          <a:xfrm>
            <a:off x="4716016" y="2636912"/>
            <a:ext cx="2088232" cy="3816424"/>
            <a:chOff x="4716016" y="2636912"/>
            <a:chExt cx="2088232" cy="38164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716016" y="3384376"/>
              <a:ext cx="2014558" cy="306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Овальная выноска 38"/>
            <p:cNvSpPr/>
            <p:nvPr/>
          </p:nvSpPr>
          <p:spPr>
            <a:xfrm>
              <a:off x="5508104" y="2636912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10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5" name="Группа 24"/>
          <p:cNvGrpSpPr/>
          <p:nvPr/>
        </p:nvGrpSpPr>
        <p:grpSpPr>
          <a:xfrm>
            <a:off x="1979712" y="3501008"/>
            <a:ext cx="2664296" cy="2880320"/>
            <a:chOff x="1979712" y="3501008"/>
            <a:chExt cx="2664296" cy="2880320"/>
          </a:xfrm>
        </p:grpSpPr>
        <p:pic>
          <p:nvPicPr>
            <p:cNvPr id="1040" name="Picture 16" descr="C:\рабочий стол windows 7\mult-pict.narod.ru247.jpg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DFDFD">
                    <a:alpha val="99608"/>
                  </a:srgbClr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1979712" y="4320480"/>
              <a:ext cx="2573327" cy="2060848"/>
            </a:xfrm>
            <a:prstGeom prst="rect">
              <a:avLst/>
            </a:prstGeom>
            <a:noFill/>
          </p:spPr>
        </p:pic>
        <p:sp>
          <p:nvSpPr>
            <p:cNvPr id="42" name="Овальная выноска 41"/>
            <p:cNvSpPr/>
            <p:nvPr/>
          </p:nvSpPr>
          <p:spPr>
            <a:xfrm>
              <a:off x="3347864" y="35010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21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67 - 47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Овальная выноска 36"/>
          <p:cNvSpPr/>
          <p:nvPr/>
        </p:nvSpPr>
        <p:spPr>
          <a:xfrm>
            <a:off x="904192" y="2587208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2" name="Picture 8" descr="C:\рабочий стол windows 7\0_43fc_932cd5d6_L.pn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212976"/>
            <a:ext cx="1693127" cy="2670548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149377" y="2527080"/>
            <a:ext cx="716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25"/>
          <p:cNvGrpSpPr/>
          <p:nvPr/>
        </p:nvGrpSpPr>
        <p:grpSpPr>
          <a:xfrm>
            <a:off x="2772320" y="1689448"/>
            <a:ext cx="2826016" cy="1142432"/>
            <a:chOff x="2527648" y="1504904"/>
            <a:chExt cx="2465248" cy="1022176"/>
          </a:xfrm>
        </p:grpSpPr>
        <p:sp>
          <p:nvSpPr>
            <p:cNvPr id="32" name="Облако 31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7099 -0.253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" y="-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23"/>
          <p:cNvGrpSpPr/>
          <p:nvPr/>
        </p:nvGrpSpPr>
        <p:grpSpPr>
          <a:xfrm>
            <a:off x="2467520" y="1384648"/>
            <a:ext cx="2826016" cy="1142432"/>
            <a:chOff x="2527648" y="1504904"/>
            <a:chExt cx="2465248" cy="1022176"/>
          </a:xfrm>
        </p:grpSpPr>
        <p:sp>
          <p:nvSpPr>
            <p:cNvPr id="20" name="Облако 1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29" name="Группа 23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30" name="Облако 2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16016" y="3384376"/>
            <a:ext cx="2014558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" name="Овальная выноска 38"/>
          <p:cNvSpPr/>
          <p:nvPr/>
        </p:nvSpPr>
        <p:spPr>
          <a:xfrm>
            <a:off x="5508104" y="2636912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40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979712" y="3501008"/>
            <a:ext cx="2664296" cy="2880320"/>
            <a:chOff x="1979712" y="3501008"/>
            <a:chExt cx="2664296" cy="2880320"/>
          </a:xfrm>
        </p:grpSpPr>
        <p:pic>
          <p:nvPicPr>
            <p:cNvPr id="1040" name="Picture 16" descr="C:\рабочий стол windows 7\mult-pict.narod.ru247.jpg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DFDFD">
                    <a:alpha val="99608"/>
                  </a:srgbClr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1979712" y="4320480"/>
              <a:ext cx="2573327" cy="2060848"/>
            </a:xfrm>
            <a:prstGeom prst="rect">
              <a:avLst/>
            </a:prstGeom>
            <a:noFill/>
          </p:spPr>
        </p:pic>
        <p:sp>
          <p:nvSpPr>
            <p:cNvPr id="42" name="Овальная выноска 41"/>
            <p:cNvSpPr/>
            <p:nvPr/>
          </p:nvSpPr>
          <p:spPr>
            <a:xfrm>
              <a:off x="3347864" y="35010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67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90 - 27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4" name="Группа 17"/>
          <p:cNvGrpSpPr/>
          <p:nvPr/>
        </p:nvGrpSpPr>
        <p:grpSpPr>
          <a:xfrm>
            <a:off x="107504" y="2527080"/>
            <a:ext cx="2092832" cy="3356444"/>
            <a:chOff x="107504" y="2527080"/>
            <a:chExt cx="2092832" cy="3356444"/>
          </a:xfrm>
        </p:grpSpPr>
        <p:sp>
          <p:nvSpPr>
            <p:cNvPr id="37" name="Овальная выноска 36"/>
            <p:cNvSpPr/>
            <p:nvPr/>
          </p:nvSpPr>
          <p:spPr>
            <a:xfrm>
              <a:off x="904192" y="25872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32" name="Picture 8" descr="C:\рабочий стол windows 7\0_43fc_932cd5d6_L.pn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EFEFE">
                    <a:alpha val="99608"/>
                  </a:srgbClr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3212976"/>
              <a:ext cx="1693127" cy="2670548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1149377" y="2527080"/>
              <a:ext cx="7168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73</a:t>
              </a:r>
              <a:endParaRPr lang="ru-RU" sz="40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5774560" y="2600858"/>
            <a:ext cx="716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63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0.19757 -0.263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-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5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27" name="Облако 26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24"/>
          <p:cNvGrpSpPr/>
          <p:nvPr/>
        </p:nvGrpSpPr>
        <p:grpSpPr>
          <a:xfrm>
            <a:off x="4716016" y="2636912"/>
            <a:ext cx="2088232" cy="3816424"/>
            <a:chOff x="4716016" y="2636912"/>
            <a:chExt cx="2088232" cy="38164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716016" y="3384376"/>
              <a:ext cx="2014558" cy="306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Овальная выноска 38"/>
            <p:cNvSpPr/>
            <p:nvPr/>
          </p:nvSpPr>
          <p:spPr>
            <a:xfrm>
              <a:off x="5508104" y="2636912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55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979712" y="3501008"/>
            <a:ext cx="2664296" cy="2880320"/>
            <a:chOff x="1979712" y="3501008"/>
            <a:chExt cx="2664296" cy="2880320"/>
          </a:xfrm>
        </p:grpSpPr>
        <p:pic>
          <p:nvPicPr>
            <p:cNvPr id="1040" name="Picture 16" descr="C:\рабочий стол windows 7\mult-pict.narod.ru247.jpg"/>
            <p:cNvPicPr>
              <a:picLocks noChangeAspect="1" noChangeArrowheads="1"/>
            </p:cNvPicPr>
            <p:nvPr/>
          </p:nvPicPr>
          <p:blipFill>
            <a:blip r:embed="rId7" cstate="email">
              <a:clrChange>
                <a:clrFrom>
                  <a:srgbClr val="FDFDFD">
                    <a:alpha val="99608"/>
                  </a:srgbClr>
                </a:clrFrom>
                <a:clrTo>
                  <a:srgbClr val="FDFD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1979712" y="4320480"/>
              <a:ext cx="2573327" cy="2060848"/>
            </a:xfrm>
            <a:prstGeom prst="rect">
              <a:avLst/>
            </a:prstGeom>
            <a:noFill/>
          </p:spPr>
        </p:pic>
        <p:sp>
          <p:nvSpPr>
            <p:cNvPr id="42" name="Овальная выноска 41"/>
            <p:cNvSpPr/>
            <p:nvPr/>
          </p:nvSpPr>
          <p:spPr>
            <a:xfrm>
              <a:off x="3347864" y="35010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46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79 - 32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Овальная выноска 36"/>
          <p:cNvSpPr/>
          <p:nvPr/>
        </p:nvSpPr>
        <p:spPr>
          <a:xfrm>
            <a:off x="904192" y="2587208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2" name="Picture 8" descr="C:\рабочий стол windows 7\0_43fc_932cd5d6_L.png"/>
          <p:cNvPicPr>
            <a:picLocks noChangeAspect="1" noChangeArrowheads="1"/>
          </p:cNvPicPr>
          <p:nvPr/>
        </p:nvPicPr>
        <p:blipFill>
          <a:blip r:embed="rId10" cstate="email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212976"/>
            <a:ext cx="1693127" cy="2670548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149377" y="2527080"/>
            <a:ext cx="716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47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31" name="Группа 25"/>
          <p:cNvGrpSpPr/>
          <p:nvPr/>
        </p:nvGrpSpPr>
        <p:grpSpPr>
          <a:xfrm>
            <a:off x="2772320" y="1689448"/>
            <a:ext cx="2826016" cy="1142432"/>
            <a:chOff x="2527648" y="1504904"/>
            <a:chExt cx="2465248" cy="1022176"/>
          </a:xfrm>
        </p:grpSpPr>
        <p:sp>
          <p:nvSpPr>
            <p:cNvPr id="32" name="Облако 31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7099 -0.253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" y="-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3"/>
          <p:cNvGrpSpPr/>
          <p:nvPr/>
        </p:nvGrpSpPr>
        <p:grpSpPr>
          <a:xfrm>
            <a:off x="2467520" y="1384648"/>
            <a:ext cx="2826016" cy="1142432"/>
            <a:chOff x="2527648" y="1504904"/>
            <a:chExt cx="2465248" cy="1022176"/>
          </a:xfrm>
        </p:grpSpPr>
        <p:sp>
          <p:nvSpPr>
            <p:cNvPr id="20" name="Облако 19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4" name="Группа 25"/>
          <p:cNvGrpSpPr/>
          <p:nvPr/>
        </p:nvGrpSpPr>
        <p:grpSpPr>
          <a:xfrm>
            <a:off x="2619920" y="1537048"/>
            <a:ext cx="2826016" cy="1142432"/>
            <a:chOff x="2527648" y="1504904"/>
            <a:chExt cx="2465248" cy="1022176"/>
          </a:xfrm>
        </p:grpSpPr>
        <p:sp>
          <p:nvSpPr>
            <p:cNvPr id="27" name="Облако 26"/>
            <p:cNvSpPr/>
            <p:nvPr/>
          </p:nvSpPr>
          <p:spPr>
            <a:xfrm>
              <a:off x="2527648" y="1504904"/>
              <a:ext cx="2465248" cy="1022176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648314" y="1638810"/>
              <a:ext cx="2115278" cy="63337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Подумай!</a:t>
              </a:r>
              <a:endPara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3" name="Picture 4" descr="j043267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00391" y="5957887"/>
            <a:ext cx="104360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24"/>
          <p:cNvGrpSpPr/>
          <p:nvPr/>
        </p:nvGrpSpPr>
        <p:grpSpPr>
          <a:xfrm>
            <a:off x="4716016" y="2636912"/>
            <a:ext cx="2088232" cy="3816424"/>
            <a:chOff x="4716016" y="2636912"/>
            <a:chExt cx="2088232" cy="3816424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716016" y="3384376"/>
              <a:ext cx="2014558" cy="306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Овальная выноска 38"/>
            <p:cNvSpPr/>
            <p:nvPr/>
          </p:nvSpPr>
          <p:spPr>
            <a:xfrm>
              <a:off x="5508104" y="2636912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73</a:t>
              </a:r>
              <a:endParaRPr lang="ru-RU" sz="40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40" name="Picture 16" descr="C:\рабочий стол windows 7\mult-pict.narod.ru247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DFDFD">
                  <a:alpha val="99608"/>
                </a:srgbClr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979712" y="4320480"/>
            <a:ext cx="2573327" cy="2060848"/>
          </a:xfrm>
          <a:prstGeom prst="rect">
            <a:avLst/>
          </a:prstGeom>
          <a:noFill/>
        </p:spPr>
      </p:pic>
      <p:sp>
        <p:nvSpPr>
          <p:cNvPr id="42" name="Овальная выноска 41"/>
          <p:cNvSpPr/>
          <p:nvPr/>
        </p:nvSpPr>
        <p:spPr>
          <a:xfrm>
            <a:off x="3347864" y="3501008"/>
            <a:ext cx="1296144" cy="612648"/>
          </a:xfrm>
          <a:prstGeom prst="wedgeEllipse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65919" y="1700808"/>
            <a:ext cx="2470577" cy="34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Выноска-облако 16"/>
          <p:cNvSpPr/>
          <p:nvPr/>
        </p:nvSpPr>
        <p:spPr>
          <a:xfrm flipH="1">
            <a:off x="4932040" y="620688"/>
            <a:ext cx="3816424" cy="115212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/>
          </a:p>
        </p:txBody>
      </p:sp>
      <p:pic>
        <p:nvPicPr>
          <p:cNvPr id="19" name="Picture 7" descr="_1_~1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0" y="0"/>
            <a:ext cx="2267744" cy="1855223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3144448" y="3429000"/>
            <a:ext cx="17281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72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20960" y="764704"/>
            <a:ext cx="3060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13 + 59 =</a:t>
            </a:r>
          </a:p>
          <a:p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Группа 17"/>
          <p:cNvGrpSpPr/>
          <p:nvPr/>
        </p:nvGrpSpPr>
        <p:grpSpPr>
          <a:xfrm>
            <a:off x="107504" y="2527080"/>
            <a:ext cx="2092832" cy="3356444"/>
            <a:chOff x="107504" y="2527080"/>
            <a:chExt cx="2092832" cy="3356444"/>
          </a:xfrm>
        </p:grpSpPr>
        <p:sp>
          <p:nvSpPr>
            <p:cNvPr id="37" name="Овальная выноска 36"/>
            <p:cNvSpPr/>
            <p:nvPr/>
          </p:nvSpPr>
          <p:spPr>
            <a:xfrm>
              <a:off x="904192" y="2587208"/>
              <a:ext cx="1296144" cy="612648"/>
            </a:xfrm>
            <a:prstGeom prst="wedgeEllipseCallou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32" name="Picture 8" descr="C:\рабочий стол windows 7\0_43fc_932cd5d6_L.pn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EFEFE">
                    <a:alpha val="99608"/>
                  </a:srgbClr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3212976"/>
              <a:ext cx="1693127" cy="2670548"/>
            </a:xfrm>
            <a:prstGeom prst="rect">
              <a:avLst/>
            </a:prstGeom>
            <a:noFill/>
          </p:spPr>
        </p:pic>
        <p:sp>
          <p:nvSpPr>
            <p:cNvPr id="15" name="Прямоугольник 14"/>
            <p:cNvSpPr/>
            <p:nvPr/>
          </p:nvSpPr>
          <p:spPr>
            <a:xfrm>
              <a:off x="1149377" y="2527080"/>
              <a:ext cx="71686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000" b="1" spc="50" dirty="0" smtClean="0">
                  <a:ln w="11430"/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62</a:t>
              </a:r>
              <a:endParaRPr lang="ru-RU" sz="40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44305 -0.384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" y="-19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208</Words>
  <Application>Microsoft Office PowerPoint</Application>
  <PresentationFormat>Экран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Samvel</dc:creator>
  <cp:lastModifiedBy>Samvel</cp:lastModifiedBy>
  <cp:revision>74</cp:revision>
  <dcterms:created xsi:type="dcterms:W3CDTF">2011-03-14T14:37:09Z</dcterms:created>
  <dcterms:modified xsi:type="dcterms:W3CDTF">2011-03-30T17:35:20Z</dcterms:modified>
</cp:coreProperties>
</file>