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537E68-457F-4451-A17F-324951B7B948}" type="datetimeFigureOut">
              <a:rPr lang="ru-RU" smtClean="0"/>
              <a:t>14.01.2014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245865-990B-423D-B0ED-3AF9157042A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424936" cy="4104456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Родительская любовь: </a:t>
            </a:r>
            <a:br>
              <a:rPr lang="ru-RU" sz="7200" dirty="0" smtClean="0"/>
            </a:br>
            <a:r>
              <a:rPr lang="ru-RU" sz="7200" dirty="0" smtClean="0"/>
              <a:t>плюсы и минусы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22895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Ситуация  </a:t>
            </a:r>
            <a:r>
              <a:rPr lang="ru-RU" dirty="0" smtClean="0"/>
              <a:t>5.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596064" cy="3947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Родители должны настраивать ребёнка идти по своим стопам и добиваться целей, поставленных ими перед детьми.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96711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Ситуация  </a:t>
            </a:r>
            <a:r>
              <a:rPr lang="ru-RU" dirty="0" smtClean="0"/>
              <a:t>6.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76872"/>
            <a:ext cx="8524056" cy="3803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В общении с детьми родители не должны контролировать свои эмоции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8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- Помните, что семья – это храм любви, а дети – это счастье.</a:t>
            </a:r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Не забывайте, что разумная любовь родителей освещает </a:t>
            </a:r>
            <a:br>
              <a:rPr lang="ru-RU" sz="2400" b="1" dirty="0" smtClean="0"/>
            </a:br>
            <a:r>
              <a:rPr lang="ru-RU" sz="2400" b="1" dirty="0" smtClean="0"/>
              <a:t>  жизненный путь ребёнка.</a:t>
            </a:r>
            <a:br>
              <a:rPr lang="ru-RU" sz="2400" b="1" dirty="0" smtClean="0"/>
            </a:b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Счастье отцовства и материнства не манна небесная – оно не </a:t>
            </a:r>
            <a:br>
              <a:rPr lang="ru-RU" sz="2400" b="1" dirty="0" smtClean="0"/>
            </a:br>
            <a:r>
              <a:rPr lang="ru-RU" sz="2400" b="1" dirty="0" smtClean="0"/>
              <a:t>  приходит праздничным гостем. Сложность этого труда состоит </a:t>
            </a:r>
            <a:br>
              <a:rPr lang="ru-RU" sz="2400" b="1" dirty="0" smtClean="0"/>
            </a:br>
            <a:r>
              <a:rPr lang="ru-RU" sz="2800" b="1" dirty="0" smtClean="0"/>
              <a:t>  </a:t>
            </a:r>
            <a:r>
              <a:rPr lang="ru-RU" sz="2400" b="1" dirty="0" smtClean="0"/>
              <a:t>в том, что оно представляет собой слияние разума и чувств, </a:t>
            </a:r>
            <a:br>
              <a:rPr lang="ru-RU" sz="2400" b="1" dirty="0" smtClean="0"/>
            </a:br>
            <a:r>
              <a:rPr lang="ru-RU" sz="2400" b="1" dirty="0" smtClean="0"/>
              <a:t>  мудрости и любви.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27273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i="1" dirty="0" smtClean="0"/>
              <a:t>«Ребёнка можно сравнить с зеркалом. Он отражает любовь. Но не начинает любить первым. Если детей одаривают любовью, они возвращают её. Если им ничего не даётся, им нечего возвращать».</a:t>
            </a:r>
          </a:p>
          <a:p>
            <a:pPr marL="0" indent="0">
              <a:buNone/>
            </a:pPr>
            <a:endParaRPr lang="ru-RU" sz="3600" b="1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</a:t>
            </a:r>
            <a:r>
              <a:rPr lang="ru-RU" i="1" dirty="0" smtClean="0"/>
              <a:t>Росс </a:t>
            </a:r>
            <a:r>
              <a:rPr lang="ru-RU" i="1" dirty="0" err="1" smtClean="0"/>
              <a:t>Кемпбэлл</a:t>
            </a:r>
            <a:endParaRPr lang="ru-RU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i="1" dirty="0"/>
              <a:t> </a:t>
            </a:r>
            <a:r>
              <a:rPr lang="ru-RU" i="1" dirty="0" smtClean="0"/>
              <a:t>                                  (американский психолог)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7443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Русская  пословица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668072" cy="4451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800" b="1" i="1" dirty="0" smtClean="0"/>
              <a:t>«Что посеешь, </a:t>
            </a:r>
          </a:p>
          <a:p>
            <a:pPr marL="0" indent="0">
              <a:buNone/>
            </a:pPr>
            <a:r>
              <a:rPr lang="ru-RU" sz="8800" b="1" i="1" dirty="0" smtClean="0"/>
              <a:t>то и пожнёшь».</a:t>
            </a:r>
            <a:endParaRPr lang="ru-RU" sz="8800" b="1" i="1" dirty="0"/>
          </a:p>
        </p:txBody>
      </p:sp>
    </p:spTree>
    <p:extLst>
      <p:ext uri="{BB962C8B-B14F-4D97-AF65-F5344CB8AC3E}">
        <p14:creationId xmlns:p14="http://schemas.microsoft.com/office/powerpoint/2010/main" val="422768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i="1" dirty="0" smtClean="0"/>
              <a:t>«Ребёнка можно сравнить с зеркалом. Он отражает любовь. Но не начинает любить первым. Если детей одаривают любовью, они возвращают её. Если им ничего не даётся, им нечего возвращать».</a:t>
            </a:r>
          </a:p>
          <a:p>
            <a:pPr marL="0" indent="0">
              <a:buNone/>
            </a:pPr>
            <a:endParaRPr lang="ru-RU" sz="3600" b="1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</a:t>
            </a:r>
            <a:r>
              <a:rPr lang="ru-RU" i="1" dirty="0" smtClean="0"/>
              <a:t>Росс </a:t>
            </a:r>
            <a:r>
              <a:rPr lang="ru-RU" i="1" dirty="0" err="1" smtClean="0"/>
              <a:t>Кемпбэлл</a:t>
            </a:r>
            <a:endParaRPr lang="ru-RU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i="1" dirty="0"/>
              <a:t> </a:t>
            </a:r>
            <a:r>
              <a:rPr lang="ru-RU" i="1" dirty="0" smtClean="0"/>
              <a:t>                                 (американский психолог)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67377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640960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000" b="1" dirty="0" smtClean="0"/>
              <a:t>«Я пришёл сюда для того, чтобы…»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257447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/>
              <a:t>В педагогике:</a:t>
            </a:r>
          </a:p>
          <a:p>
            <a:pPr marL="0" indent="0">
              <a:buNone/>
            </a:pPr>
            <a:r>
              <a:rPr lang="ru-RU" sz="4400" b="1" i="1" u="sng" dirty="0" smtClean="0"/>
              <a:t>Семья</a:t>
            </a:r>
            <a:r>
              <a:rPr lang="ru-RU" sz="4400" b="1" i="1" dirty="0" smtClean="0"/>
              <a:t> – разновозрастной коллектив, членом которого ребёнок становится с первого дня своего существования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42613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Родительская любовь</a:t>
            </a:r>
            <a:endParaRPr lang="ru-RU" sz="40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96507" y="1554163"/>
            <a:ext cx="3503385" cy="4525962"/>
          </a:xfrm>
          <a:prstGeom prst="roundRect">
            <a:avLst/>
          </a:prstGeom>
          <a:noFill/>
          <a:ln w="38100">
            <a:solidFill>
              <a:srgbClr val="CC00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</p:spTree>
    <p:extLst>
      <p:ext uri="{BB962C8B-B14F-4D97-AF65-F5344CB8AC3E}">
        <p14:creationId xmlns:p14="http://schemas.microsoft.com/office/powerpoint/2010/main" val="266048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Ситуация  1.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Мы с женой сразу договорились: пусть Светлана учится сама, как может. Я и в тетрадки не заглядываю! Жена иногда интересуется. Но мы считаем, раз ученица – Света, то пусть и свои учебные проблемы решает сама. Что не понимает – у ребят, у учительницы спросит. А уж отметка – что заработает, то и получит. Двойку получит – гулять не пойдёт, а как иначе?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509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Ситуация  </a:t>
            </a:r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596064" cy="423530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Если ребёнок не может справится с домашним заданием, то он должен решить эту проблему сам: поинтересоваться у друзей, прочитать ещё раз материал в учебнике. Родители не должны ребёнку оказывать помощь в выполнении домашнего задания.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62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Ситуация  </a:t>
            </a:r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596064" cy="4163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Чрезмерная помощь, контроль и опека родителями ребёнка на протяжении всей его жизни благоприятно влияют на формирование его личности.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837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Ситуация  </a:t>
            </a:r>
            <a:r>
              <a:rPr lang="ru-RU" dirty="0" smtClean="0"/>
              <a:t>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524056" cy="4091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Любить ребёнка – значит всеми силами стремиться оградить его от всяких переживаний и страданий.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6184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</TotalTime>
  <Words>349</Words>
  <Application>Microsoft Office PowerPoint</Application>
  <PresentationFormat>Экран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Родительская любовь:  плюсы и минусы</vt:lpstr>
      <vt:lpstr>Презентация PowerPoint</vt:lpstr>
      <vt:lpstr>Презентация PowerPoint</vt:lpstr>
      <vt:lpstr>Презентация PowerPoint</vt:lpstr>
      <vt:lpstr>Родительская любовь</vt:lpstr>
      <vt:lpstr>Ситуация  1.</vt:lpstr>
      <vt:lpstr>Ситуация  2.</vt:lpstr>
      <vt:lpstr>Ситуация  3.</vt:lpstr>
      <vt:lpstr>Ситуация  4.</vt:lpstr>
      <vt:lpstr>Ситуация  5.</vt:lpstr>
      <vt:lpstr>Ситуация  6.</vt:lpstr>
      <vt:lpstr>Презентация PowerPoint</vt:lpstr>
      <vt:lpstr>Презентация PowerPoint</vt:lpstr>
      <vt:lpstr>Русская  пословица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Родительская любовь:  плюсы и минусы</dc:title>
  <dc:creator>Ира</dc:creator>
  <cp:lastModifiedBy>Ира</cp:lastModifiedBy>
  <cp:revision>7</cp:revision>
  <dcterms:created xsi:type="dcterms:W3CDTF">2014-01-14T10:30:23Z</dcterms:created>
  <dcterms:modified xsi:type="dcterms:W3CDTF">2014-01-14T11:40:45Z</dcterms:modified>
</cp:coreProperties>
</file>