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3" r:id="rId2"/>
    <p:sldId id="257" r:id="rId3"/>
    <p:sldId id="268" r:id="rId4"/>
    <p:sldId id="258" r:id="rId5"/>
    <p:sldId id="263" r:id="rId6"/>
    <p:sldId id="259" r:id="rId7"/>
    <p:sldId id="276" r:id="rId8"/>
    <p:sldId id="278" r:id="rId9"/>
    <p:sldId id="271" r:id="rId10"/>
    <p:sldId id="272" r:id="rId11"/>
    <p:sldId id="262" r:id="rId12"/>
    <p:sldId id="264" r:id="rId13"/>
    <p:sldId id="269" r:id="rId14"/>
    <p:sldId id="270" r:id="rId15"/>
    <p:sldId id="281" r:id="rId16"/>
    <p:sldId id="280" r:id="rId17"/>
    <p:sldId id="266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2D493517-DB4C-46C5-BE68-9853CE54E83B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D9B3E6B4-37B1-4413-82A9-6D38CDFC8C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388" y="188913"/>
            <a:ext cx="8785225" cy="64801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3" name="Рисунок 9" descr="MyFirstSchoolDay1.jpg"/>
          <p:cNvPicPr>
            <a:picLocks noChangeAspect="1"/>
          </p:cNvPicPr>
          <p:nvPr/>
        </p:nvPicPr>
        <p:blipFill>
          <a:blip r:embed="rId14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950" y="5157788"/>
            <a:ext cx="18288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464754">
            <a:off x="138113" y="161925"/>
            <a:ext cx="974725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>
    <p:wheel spokes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1143000"/>
          </a:xfrm>
        </p:spPr>
        <p:txBody>
          <a:bodyPr/>
          <a:lstStyle/>
          <a:p>
            <a:r>
              <a:rPr lang="ru-RU" sz="5400" b="1" dirty="0" smtClean="0">
                <a:solidFill>
                  <a:srgbClr val="003300"/>
                </a:solidFill>
              </a:rPr>
              <a:t>Проектная деятельность младших школьников.</a:t>
            </a:r>
            <a:endParaRPr lang="ru-RU" sz="5400" dirty="0">
              <a:solidFill>
                <a:srgbClr val="00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3573016"/>
            <a:ext cx="5205264" cy="1872207"/>
          </a:xfrm>
        </p:spPr>
        <p:txBody>
          <a:bodyPr/>
          <a:lstStyle/>
          <a:p>
            <a:pPr algn="r">
              <a:buNone/>
            </a:pPr>
            <a:r>
              <a:rPr lang="ru-RU" sz="2400" b="1" dirty="0" smtClean="0"/>
              <a:t>Учитель начальных классов </a:t>
            </a:r>
          </a:p>
          <a:p>
            <a:pPr algn="r">
              <a:buNone/>
            </a:pPr>
            <a:r>
              <a:rPr lang="ru-RU" sz="2400" b="1" dirty="0" smtClean="0"/>
              <a:t>МБОУ-СОШ №1 р.п.Степное </a:t>
            </a:r>
          </a:p>
          <a:p>
            <a:pPr algn="r">
              <a:buNone/>
            </a:pPr>
            <a:r>
              <a:rPr lang="ru-RU" sz="2400" b="1" dirty="0" smtClean="0"/>
              <a:t>Советского р. Саратовской обл.</a:t>
            </a:r>
          </a:p>
          <a:p>
            <a:pPr algn="r">
              <a:buNone/>
            </a:pPr>
            <a:r>
              <a:rPr lang="ru-RU" sz="2400" b="1" dirty="0" smtClean="0"/>
              <a:t>Саблина Светлана Анатольевна</a:t>
            </a:r>
            <a:endParaRPr lang="ru-RU" sz="2400" b="1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email"/>
          <a:srcRect l="1942"/>
          <a:stretch>
            <a:fillRect/>
          </a:stretch>
        </p:blipFill>
        <p:spPr bwMode="auto">
          <a:xfrm>
            <a:off x="323528" y="1340768"/>
            <a:ext cx="7272808" cy="5002044"/>
          </a:xfrm>
          <a:prstGeom prst="roundRect">
            <a:avLst>
              <a:gd name="adj" fmla="val 16667"/>
            </a:avLst>
          </a:prstGeom>
          <a:ln>
            <a:solidFill>
              <a:schemeClr val="accent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3300"/>
                </a:solidFill>
              </a:rPr>
              <a:t>4.Составление плана работы</a:t>
            </a:r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000000"/>
                </a:solidFill>
              </a:rPr>
              <a:t>1</a:t>
            </a:r>
            <a:r>
              <a:rPr lang="ru-RU" dirty="0" smtClean="0">
                <a:solidFill>
                  <a:srgbClr val="000000"/>
                </a:solidFill>
              </a:rPr>
              <a:t>. Коллективное </a:t>
            </a:r>
            <a:r>
              <a:rPr lang="ru-RU" dirty="0">
                <a:solidFill>
                  <a:srgbClr val="000000"/>
                </a:solidFill>
              </a:rPr>
              <a:t>составление обложки книжки и </a:t>
            </a:r>
            <a:r>
              <a:rPr lang="ru-RU" dirty="0" smtClean="0">
                <a:solidFill>
                  <a:srgbClr val="000000"/>
                </a:solidFill>
              </a:rPr>
              <a:t>ее </a:t>
            </a:r>
            <a:r>
              <a:rPr lang="ru-RU" dirty="0">
                <a:solidFill>
                  <a:srgbClr val="000000"/>
                </a:solidFill>
              </a:rPr>
              <a:t>названия</a:t>
            </a:r>
          </a:p>
          <a:p>
            <a:r>
              <a:rPr lang="ru-RU" dirty="0">
                <a:solidFill>
                  <a:srgbClr val="000000"/>
                </a:solidFill>
              </a:rPr>
              <a:t>2</a:t>
            </a:r>
            <a:r>
              <a:rPr lang="ru-RU" dirty="0" smtClean="0">
                <a:solidFill>
                  <a:srgbClr val="000000"/>
                </a:solidFill>
              </a:rPr>
              <a:t>. Выбор </a:t>
            </a:r>
            <a:r>
              <a:rPr lang="ru-RU" dirty="0">
                <a:solidFill>
                  <a:srgbClr val="000000"/>
                </a:solidFill>
              </a:rPr>
              <a:t>фигур по цвету </a:t>
            </a:r>
          </a:p>
          <a:p>
            <a:r>
              <a:rPr lang="ru-RU" dirty="0" smtClean="0">
                <a:solidFill>
                  <a:srgbClr val="000000"/>
                </a:solidFill>
              </a:rPr>
              <a:t>3. Сбор иллюстрации </a:t>
            </a:r>
            <a:r>
              <a:rPr lang="ru-RU" dirty="0">
                <a:solidFill>
                  <a:srgbClr val="000000"/>
                </a:solidFill>
              </a:rPr>
              <a:t>на заготовку.</a:t>
            </a:r>
          </a:p>
          <a:p>
            <a:r>
              <a:rPr lang="ru-RU" dirty="0">
                <a:solidFill>
                  <a:srgbClr val="000000"/>
                </a:solidFill>
              </a:rPr>
              <a:t>4</a:t>
            </a:r>
            <a:r>
              <a:rPr lang="ru-RU" dirty="0" smtClean="0">
                <a:solidFill>
                  <a:srgbClr val="000000"/>
                </a:solidFill>
              </a:rPr>
              <a:t>. Наклеивание </a:t>
            </a:r>
            <a:r>
              <a:rPr lang="ru-RU" dirty="0">
                <a:solidFill>
                  <a:srgbClr val="000000"/>
                </a:solidFill>
              </a:rPr>
              <a:t>иллюстрации.</a:t>
            </a:r>
          </a:p>
          <a:p>
            <a:r>
              <a:rPr lang="ru-RU" dirty="0">
                <a:solidFill>
                  <a:srgbClr val="000000"/>
                </a:solidFill>
              </a:rPr>
              <a:t>5</a:t>
            </a:r>
            <a:r>
              <a:rPr lang="ru-RU" dirty="0" smtClean="0">
                <a:solidFill>
                  <a:srgbClr val="000000"/>
                </a:solidFill>
              </a:rPr>
              <a:t>. Раскрашивание </a:t>
            </a:r>
            <a:r>
              <a:rPr lang="ru-RU" dirty="0">
                <a:solidFill>
                  <a:srgbClr val="000000"/>
                </a:solidFill>
              </a:rPr>
              <a:t>иллюстрации</a:t>
            </a:r>
          </a:p>
          <a:p>
            <a:r>
              <a:rPr lang="ru-RU" dirty="0">
                <a:solidFill>
                  <a:srgbClr val="000000"/>
                </a:solidFill>
              </a:rPr>
              <a:t>6</a:t>
            </a:r>
            <a:r>
              <a:rPr lang="ru-RU" dirty="0" smtClean="0">
                <a:solidFill>
                  <a:srgbClr val="000000"/>
                </a:solidFill>
              </a:rPr>
              <a:t>. Сбор </a:t>
            </a:r>
            <a:r>
              <a:rPr lang="ru-RU" dirty="0">
                <a:solidFill>
                  <a:srgbClr val="000000"/>
                </a:solidFill>
              </a:rPr>
              <a:t>книги согласно содержанию сказки.</a:t>
            </a:r>
          </a:p>
          <a:p>
            <a:r>
              <a:rPr lang="ru-RU" dirty="0">
                <a:solidFill>
                  <a:srgbClr val="000000"/>
                </a:solidFill>
              </a:rPr>
              <a:t>7</a:t>
            </a:r>
            <a:r>
              <a:rPr lang="ru-RU" dirty="0" smtClean="0">
                <a:solidFill>
                  <a:srgbClr val="000000"/>
                </a:solidFill>
              </a:rPr>
              <a:t>. Составление </a:t>
            </a:r>
            <a:r>
              <a:rPr lang="ru-RU" dirty="0">
                <a:solidFill>
                  <a:srgbClr val="000000"/>
                </a:solidFill>
              </a:rPr>
              <a:t>своего варианта концовки сказки.</a:t>
            </a:r>
          </a:p>
          <a:p>
            <a:r>
              <a:rPr lang="ru-RU" dirty="0">
                <a:solidFill>
                  <a:srgbClr val="000000"/>
                </a:solidFill>
              </a:rPr>
              <a:t>8</a:t>
            </a:r>
            <a:r>
              <a:rPr lang="ru-RU" dirty="0" smtClean="0">
                <a:solidFill>
                  <a:srgbClr val="000000"/>
                </a:solidFill>
              </a:rPr>
              <a:t>. Защита </a:t>
            </a:r>
            <a:r>
              <a:rPr lang="ru-RU" dirty="0">
                <a:solidFill>
                  <a:srgbClr val="000000"/>
                </a:solidFill>
              </a:rPr>
              <a:t>проекта по группам.</a:t>
            </a:r>
          </a:p>
          <a:p>
            <a:r>
              <a:rPr lang="ru-RU" dirty="0">
                <a:solidFill>
                  <a:srgbClr val="000000"/>
                </a:solidFill>
              </a:rPr>
              <a:t>9</a:t>
            </a:r>
            <a:r>
              <a:rPr lang="ru-RU" dirty="0" smtClean="0">
                <a:solidFill>
                  <a:srgbClr val="000000"/>
                </a:solidFill>
              </a:rPr>
              <a:t>. Самооценка </a:t>
            </a:r>
            <a:r>
              <a:rPr lang="ru-RU" dirty="0">
                <a:solidFill>
                  <a:srgbClr val="000000"/>
                </a:solidFill>
              </a:rPr>
              <a:t>деятельности.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Коллективное составление обложки книги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6146" name="Picture 2" descr="F:\доклад\Фото Колобок\Фото Колобок\SDC115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5536" y="1556792"/>
            <a:ext cx="6552728" cy="49145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Выбор фигур по цвету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10242" name="Picture 2" descr="F:\доклад\Фото Колобок\IMG_576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5535" y="1279688"/>
            <a:ext cx="6617123" cy="49576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Сбор иллюстраций на заготовку и их наклеивание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11266" name="Picture 2" descr="F:\доклад\Фото Колобок\IMG_576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67544" y="1556792"/>
            <a:ext cx="6552728" cy="49093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92888" cy="1354162"/>
          </a:xfrm>
        </p:spPr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Творческая работа: </a:t>
            </a:r>
            <a:r>
              <a:rPr lang="ru-RU" b="1" dirty="0" smtClean="0">
                <a:solidFill>
                  <a:srgbClr val="003300"/>
                </a:solidFill>
              </a:rPr>
              <a:t>придумать </a:t>
            </a:r>
            <a:r>
              <a:rPr lang="ru-RU" b="1" dirty="0" smtClean="0">
                <a:solidFill>
                  <a:srgbClr val="003300"/>
                </a:solidFill>
              </a:rPr>
              <a:t>свою концовку сказки. 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2051" name="Picture 3" descr="F:\доклад\Фото Колобок\Фото Колобок\SDC115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1628800"/>
            <a:ext cx="6597889" cy="49484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Сбор книги согласно содержанию сказки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8194" name="Picture 2" descr="F:\доклад\Фото Колобок\Фото Колобок\SDC115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23528" y="1484784"/>
            <a:ext cx="6662869" cy="49971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994122"/>
          </a:xfrm>
        </p:spPr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Защита проектов по группам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7170" name="Picture 2" descr="F:\доклад\Фото Колобок\Фото Колобок\SDC115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 rot="546397">
            <a:off x="5189734" y="1817241"/>
            <a:ext cx="3500207" cy="26251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2" descr="F:\доклад\Фото Колобок\Фото Колобок\SDC1151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915340">
            <a:off x="483057" y="1814258"/>
            <a:ext cx="3600400" cy="270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2" descr="F:\доклад\Фото Колобок\Фото Колобок\SDC1151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824" y="3861048"/>
            <a:ext cx="3596217" cy="2697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Самооценка работы группы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1026" name="Picture 2" descr="F:\1 б фото\SDC113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7582" y="1268761"/>
            <a:ext cx="6816757" cy="51125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3300"/>
                </a:solidFill>
              </a:rPr>
              <a:t>Проектная задача </a:t>
            </a:r>
            <a:br>
              <a:rPr lang="ru-RU" sz="4800" b="1" dirty="0" smtClean="0">
                <a:solidFill>
                  <a:srgbClr val="003300"/>
                </a:solidFill>
              </a:rPr>
            </a:br>
            <a:r>
              <a:rPr lang="ru-RU" sz="4800" b="1" dirty="0" smtClean="0">
                <a:solidFill>
                  <a:srgbClr val="003300"/>
                </a:solidFill>
              </a:rPr>
              <a:t>«Путешествие в сказку»</a:t>
            </a:r>
            <a:endParaRPr lang="ru-RU" sz="4800" b="1" dirty="0">
              <a:solidFill>
                <a:srgbClr val="00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3300"/>
                </a:solidFill>
              </a:rPr>
              <a:t>Планируемый результат : </a:t>
            </a:r>
          </a:p>
          <a:p>
            <a:pPr algn="ctr">
              <a:buNone/>
            </a:pPr>
            <a:r>
              <a:rPr lang="ru-RU" b="1" i="1" dirty="0" smtClean="0"/>
              <a:t>Конструирование книжки-иллюстрации  к </a:t>
            </a:r>
            <a:r>
              <a:rPr lang="ru-RU" b="1" i="1" dirty="0"/>
              <a:t>русской народной сказке «Колобок»</a:t>
            </a:r>
            <a:endParaRPr lang="ru-RU" i="1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9" name="Picture 3" descr="F:\доклад\Фото Колобок\Фото Колобок\IMG_082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124744"/>
            <a:ext cx="6960773" cy="52205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3300"/>
                </a:solidFill>
              </a:rPr>
              <a:t>Цели и педагогические задачи</a:t>
            </a:r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1.Использование детьми знаний о литературных произведениях из  дошкольного опыта.</a:t>
            </a:r>
          </a:p>
          <a:p>
            <a:r>
              <a:rPr lang="ru-RU" dirty="0" smtClean="0"/>
              <a:t>2.Создание условий для появления предмета «Литературное чтение» и «Русский язык».</a:t>
            </a:r>
          </a:p>
          <a:p>
            <a:r>
              <a:rPr lang="ru-RU" dirty="0" smtClean="0"/>
              <a:t>3.Ведение таких педагогических средств, как «карточки-иллюстрации», «книга-  малышка».</a:t>
            </a: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3300"/>
                </a:solidFill>
              </a:rPr>
              <a:t>Этапы работы: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1026" name="Picture 2" descr="F:\доклад\Фото Колобок\Фото Колобок\SDC115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5536" y="1124744"/>
            <a:ext cx="7056784" cy="52925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3300"/>
                </a:solidFill>
              </a:rPr>
              <a:t>1</a:t>
            </a:r>
            <a:r>
              <a:rPr lang="ru-RU" b="1" dirty="0" smtClean="0">
                <a:solidFill>
                  <a:srgbClr val="003300"/>
                </a:solidFill>
              </a:rPr>
              <a:t>. Деление на группы.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2051" name="Picture 3" descr="F:\1 б фото\100SSCAM\SDC113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67544" y="1196752"/>
            <a:ext cx="6830812" cy="51231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00"/>
                </a:solidFill>
              </a:rPr>
              <a:t>2. Распределение обязанностей.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6" name="Picture 4" descr="F:\доклад\Фото Колобок\IMG_574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67544" y="1196752"/>
            <a:ext cx="6816757" cy="51125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8064896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300"/>
                </a:solidFill>
              </a:rPr>
              <a:t>3.Выбор способа работы в группе.</a:t>
            </a:r>
            <a:endParaRPr lang="ru-RU" b="1" dirty="0">
              <a:solidFill>
                <a:srgbClr val="003300"/>
              </a:solidFill>
            </a:endParaRPr>
          </a:p>
        </p:txBody>
      </p:sp>
      <p:pic>
        <p:nvPicPr>
          <p:cNvPr id="5122" name="Picture 2" descr="F:\доклад\Фото Колобок\Фото Колобок\SDC115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5536" y="1340768"/>
            <a:ext cx="6768752" cy="50712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003300"/>
                </a:solidFill>
              </a:rPr>
              <a:t>Схема 1</a:t>
            </a:r>
            <a:endParaRPr lang="ru-RU" sz="4800" b="1" dirty="0">
              <a:solidFill>
                <a:srgbClr val="00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268760"/>
            <a:ext cx="7271051" cy="4968552"/>
          </a:xfrm>
          <a:prstGeom prst="roundRect">
            <a:avLst>
              <a:gd name="adj" fmla="val 16667"/>
            </a:avLst>
          </a:prstGeom>
          <a:ln>
            <a:solidFill>
              <a:schemeClr val="accent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кольный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термос</Template>
  <TotalTime>267</TotalTime>
  <Words>197</Words>
  <Application>Microsoft Office PowerPoint</Application>
  <PresentationFormat>Экран (4:3)</PresentationFormat>
  <Paragraphs>38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Школьный 1</vt:lpstr>
      <vt:lpstr>Проектная деятельность младших школьников.</vt:lpstr>
      <vt:lpstr>Проектная задача  «Путешествие в сказку»</vt:lpstr>
      <vt:lpstr>Слайд 3</vt:lpstr>
      <vt:lpstr>Цели и педагогические задачи</vt:lpstr>
      <vt:lpstr>Этапы работы:</vt:lpstr>
      <vt:lpstr>1. Деление на группы.</vt:lpstr>
      <vt:lpstr>2. Распределение обязанностей. </vt:lpstr>
      <vt:lpstr>3.Выбор способа работы в группе.</vt:lpstr>
      <vt:lpstr>Схема 1</vt:lpstr>
      <vt:lpstr>Схема 2</vt:lpstr>
      <vt:lpstr>4.Составление плана работы</vt:lpstr>
      <vt:lpstr>Коллективное составление обложки книги</vt:lpstr>
      <vt:lpstr>Выбор фигур по цвету</vt:lpstr>
      <vt:lpstr>Сбор иллюстраций на заготовку и их наклеивание</vt:lpstr>
      <vt:lpstr>Творческая работа: придумать свою концовку сказки. </vt:lpstr>
      <vt:lpstr>Сбор книги согласно содержанию сказки</vt:lpstr>
      <vt:lpstr>Защита проектов по группам</vt:lpstr>
      <vt:lpstr>Самооценка работы группы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в начальных классах.</dc:title>
  <dc:creator>XP GAME 2009</dc:creator>
  <cp:lastModifiedBy>Света</cp:lastModifiedBy>
  <cp:revision>8</cp:revision>
  <dcterms:created xsi:type="dcterms:W3CDTF">2013-04-17T07:10:34Z</dcterms:created>
  <dcterms:modified xsi:type="dcterms:W3CDTF">2013-03-20T08:22:24Z</dcterms:modified>
</cp:coreProperties>
</file>