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80"/>
    <a:srgbClr val="66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310FCD-9367-4F27-AE76-D76539E45EB0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7C3E7B0-B7A5-43FB-8553-D390501725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6640" cy="396044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Узнаем</a:t>
            </a:r>
            <a:br>
              <a:rPr lang="ru-RU" sz="9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новое</a:t>
            </a:r>
            <a:endParaRPr lang="ru-RU" sz="9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Визуал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предпочтет спокойную обстановку, лишенную какого-либо шума и подвижности</a:t>
            </a:r>
          </a:p>
          <a:p>
            <a:pPr marL="0" indent="0">
              <a:buNone/>
            </a:pPr>
            <a:endParaRPr lang="ru-RU" sz="2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Аудиал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используют это время для того, чтобы поговорить, даже немного пошуметь</a:t>
            </a:r>
          </a:p>
          <a:p>
            <a:pPr marL="0" indent="0">
              <a:buNone/>
            </a:pPr>
            <a:endParaRPr lang="ru-RU" sz="2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Кинестетик</a:t>
            </a:r>
            <a:r>
              <a:rPr lang="ru-RU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без сомнений выберет подвижные игры</a:t>
            </a:r>
            <a:endParaRPr lang="ru-RU" sz="2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Свободное время</a:t>
            </a:r>
            <a:endParaRPr lang="ru-RU" sz="6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Лучше воспринимает поступающую информацию посредством </a:t>
            </a:r>
          </a:p>
          <a:p>
            <a:pPr marL="0" indent="0" algn="ctr">
              <a:buNone/>
            </a:pPr>
            <a:r>
              <a:rPr lang="ru-RU" sz="4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органов зрения</a:t>
            </a:r>
            <a:endParaRPr lang="ru-RU" sz="44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Визуал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усваивает поступающую информацию </a:t>
            </a:r>
            <a:r>
              <a:rPr lang="ru-RU" sz="4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слух</a:t>
            </a:r>
            <a:endParaRPr lang="ru-RU" sz="44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Аудиал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Лучше воспринимает поступающую информацию посредством </a:t>
            </a:r>
            <a:endParaRPr lang="ru-RU" sz="4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осязания</a:t>
            </a:r>
            <a:endParaRPr lang="ru-RU" sz="44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rgbClr val="00009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Кинестетик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Для усвоения информации используют </a:t>
            </a:r>
          </a:p>
          <a:p>
            <a:pPr marL="0" indent="0" algn="ctr">
              <a:buNone/>
            </a:pPr>
            <a:r>
              <a:rPr lang="ru-RU" sz="4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логическое мышление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какие-либо знаки, условные обозначения</a:t>
            </a:r>
            <a:endParaRPr lang="ru-RU" sz="4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Дискрет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708919"/>
            <a:ext cx="7408333" cy="3417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Определяем тип восприятия:</a:t>
            </a:r>
            <a:endParaRPr lang="ru-RU" sz="66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Визуал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- использует в речи слова связанные со зрением «Я видел…»</a:t>
            </a:r>
          </a:p>
          <a:p>
            <a:pPr marL="0" indent="0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Аудиал</a:t>
            </a: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использует в речи слова связанные со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слухом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«Я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слышал…»</a:t>
            </a:r>
          </a:p>
          <a:p>
            <a:pPr marL="0" indent="0"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b="1" u="sng" dirty="0" err="1" smtClean="0">
                <a:latin typeface="Times New Roman" pitchFamily="18" charset="0"/>
                <a:cs typeface="Times New Roman" pitchFamily="18" charset="0"/>
              </a:rPr>
              <a:t>Кинестетик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 описывает свои чувства или движения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endParaRPr lang="ru-RU" sz="9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Визуала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очень трудно отвлечь от его </a:t>
            </a:r>
            <a:b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</a:p>
          <a:p>
            <a:pPr marL="0" indent="0">
              <a:buNone/>
            </a:pPr>
            <a:endParaRPr lang="ru-RU" sz="2800" b="1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Аудиал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чаще всего отвлекается на различного рода звуки</a:t>
            </a:r>
          </a:p>
          <a:p>
            <a:pPr marL="0" indent="0">
              <a:buNone/>
            </a:pP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Кинестетик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может отвлечься на любую мелочь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9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9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Визуал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часто смотрит вверх</a:t>
            </a:r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Аудиал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направляет взгляд по средней линии</a:t>
            </a:r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Кинестетик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преимущественно смотрит вниз, как бы под ноги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6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Направление взгляда</a:t>
            </a:r>
            <a:endParaRPr lang="ru-RU" sz="6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193</TotalTime>
  <Words>132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Узнаем  новое</vt:lpstr>
      <vt:lpstr>Визуал-</vt:lpstr>
      <vt:lpstr>Аудиал-</vt:lpstr>
      <vt:lpstr>Кинестетик-</vt:lpstr>
      <vt:lpstr>Дискрет-</vt:lpstr>
      <vt:lpstr>Презентация PowerPoint</vt:lpstr>
      <vt:lpstr>Речь</vt:lpstr>
      <vt:lpstr>Внимание</vt:lpstr>
      <vt:lpstr>Направление взгляда</vt:lpstr>
      <vt:lpstr>Свободное время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Узнаем  новое</dc:title>
  <dc:creator>Ира</dc:creator>
  <cp:lastModifiedBy>Ира</cp:lastModifiedBy>
  <cp:revision>8</cp:revision>
  <dcterms:created xsi:type="dcterms:W3CDTF">2013-11-21T10:30:39Z</dcterms:created>
  <dcterms:modified xsi:type="dcterms:W3CDTF">2013-11-21T13:44:19Z</dcterms:modified>
</cp:coreProperties>
</file>