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17"/>
  </p:notesMasterIdLst>
  <p:sldIdLst>
    <p:sldId id="256" r:id="rId3"/>
    <p:sldId id="258" r:id="rId4"/>
    <p:sldId id="259" r:id="rId5"/>
    <p:sldId id="270" r:id="rId6"/>
    <p:sldId id="260" r:id="rId7"/>
    <p:sldId id="261" r:id="rId8"/>
    <p:sldId id="265" r:id="rId9"/>
    <p:sldId id="264" r:id="rId10"/>
    <p:sldId id="263" r:id="rId11"/>
    <p:sldId id="262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43E3B-8C55-4093-BDF2-CD005B40A8C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88C96-27AC-4B22-8A9D-2DBE2C8D1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4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88C96-27AC-4B22-8A9D-2DBE2C8D14C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643182"/>
            <a:ext cx="6357982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6357982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DE15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4786346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6329378" cy="3482981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6C45-47B9-45E2-B6F4-D4F602186CF6}" type="datetimeFigureOut">
              <a:rPr lang="ru-RU" smtClean="0"/>
              <a:pPr/>
              <a:t>06.07.2014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E15E1-46DE-49BE-87FE-377015885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Segoe Scrip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br>
              <a:rPr lang="ru-RU" dirty="0" smtClean="0"/>
            </a:br>
            <a:r>
              <a:rPr lang="ru-RU" dirty="0" smtClean="0"/>
              <a:t>«Хочет ли ребенок идти в школу?»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Узнайте, хочет ли Ваш ребенок идти в школу.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 из 10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школе интереснее, чем в детском саду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8662" y="4085213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0166" y="3929066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62" y="4871031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4714884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 из 10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Я хочу в школу потому, что ребята из моего двора уже учатся в школе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8662" y="4500570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0166" y="4344423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62" y="5286388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5130241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10 из 10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Я бы пошел в школу еще в прошлом году, если бы мне разрешили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8662" y="4429132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0166" y="4272985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62" y="5214950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5058803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Таблица результатов</a:t>
            </a:r>
            <a:endParaRPr lang="ru-RU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71472" y="2417468"/>
          <a:ext cx="6643736" cy="429768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660934"/>
                <a:gridCol w="1660934"/>
                <a:gridCol w="1660934"/>
                <a:gridCol w="1660934"/>
              </a:tblGrid>
              <a:tr h="613338"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вопроса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3</a:t>
                      </a:r>
                      <a:endParaRPr lang="ru-RU" dirty="0"/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</a:t>
                      </a:r>
                      <a:endParaRPr lang="ru-RU" dirty="0"/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</a:p>
                  </a:txBody>
                  <a:tcPr/>
                </a:tc>
              </a:tr>
              <a:tr h="351422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  <a:ea typeface="+mj-ea"/>
                <a:cs typeface="+mj-cs"/>
              </a:rPr>
              <a:t>Вариант 1</a:t>
            </a:r>
          </a:p>
          <a:p>
            <a:pPr indent="0">
              <a:buNone/>
            </a:pPr>
            <a:r>
              <a:rPr lang="ru-RU" sz="2000" dirty="0" smtClean="0"/>
              <a:t>Поздравляем! Ваш ребенок полностью готов к школе. Надеемся, такой настрой сохранится на ближайшие 11 лет.</a:t>
            </a:r>
          </a:p>
          <a:p>
            <a:pPr indent="0">
              <a:buNone/>
            </a:pPr>
            <a:endParaRPr lang="ru-RU" sz="2000" dirty="0" smtClean="0"/>
          </a:p>
          <a:p>
            <a:r>
              <a:rPr lang="ru-RU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  <a:ea typeface="+mj-ea"/>
                <a:cs typeface="+mj-cs"/>
              </a:rPr>
              <a:t>Вариант 2</a:t>
            </a:r>
          </a:p>
          <a:p>
            <a:pPr indent="0">
              <a:buNone/>
            </a:pPr>
            <a:r>
              <a:rPr lang="ru-RU" sz="2000" dirty="0" smtClean="0"/>
              <a:t>Ваш ребенок готов к школе, но пока его интересует школа, как возможность получить новые впечатления и найти новых друзей.</a:t>
            </a:r>
          </a:p>
          <a:p>
            <a:pPr indent="0">
              <a:buNone/>
            </a:pPr>
            <a:endParaRPr lang="ru-RU" sz="2000" dirty="0" smtClean="0"/>
          </a:p>
          <a:p>
            <a:r>
              <a:rPr lang="ru-RU" sz="4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  <a:ea typeface="+mj-ea"/>
                <a:cs typeface="+mj-cs"/>
              </a:rPr>
              <a:t>Вариант 3 </a:t>
            </a:r>
          </a:p>
          <a:p>
            <a:pPr indent="0">
              <a:buNone/>
            </a:pPr>
            <a:r>
              <a:rPr lang="ru-RU" sz="2000" dirty="0" smtClean="0"/>
              <a:t>Ваш ребенок полагает, что неплохо живет и без школы. В этом случае Вам следует задуматься о причинах такого мнения.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214686"/>
            <a:ext cx="6977103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Для того, чтоб начать тестирование,</a:t>
            </a:r>
          </a:p>
          <a:p>
            <a:r>
              <a:rPr lang="ru-RU" sz="3200" dirty="0" smtClean="0">
                <a:latin typeface="Segoe" pitchFamily="34" charset="0"/>
              </a:rPr>
              <a:t>обратитесь к ребенку со словами: </a:t>
            </a:r>
          </a:p>
          <a:p>
            <a:r>
              <a:rPr lang="ru-RU" sz="3200" dirty="0" smtClean="0">
                <a:latin typeface="Segoe" pitchFamily="34" charset="0"/>
              </a:rPr>
              <a:t>«Если бы кто-нибудь стал за тебя </a:t>
            </a:r>
          </a:p>
          <a:p>
            <a:r>
              <a:rPr lang="ru-RU" sz="3200" dirty="0" smtClean="0">
                <a:latin typeface="Segoe" pitchFamily="34" charset="0"/>
              </a:rPr>
              <a:t>говорить, согласился бы ты или нет </a:t>
            </a:r>
          </a:p>
          <a:p>
            <a:r>
              <a:rPr lang="ru-RU" sz="3200" dirty="0" smtClean="0">
                <a:latin typeface="Segoe" pitchFamily="34" charset="0"/>
              </a:rPr>
              <a:t>с этими словами?»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 из 10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Когда я пойду в школу, у меня появится много новых друзей</a:t>
            </a:r>
          </a:p>
        </p:txBody>
      </p:sp>
      <p:sp>
        <p:nvSpPr>
          <p:cNvPr id="5" name="Rectangle 4"/>
          <p:cNvSpPr/>
          <p:nvPr/>
        </p:nvSpPr>
        <p:spPr>
          <a:xfrm>
            <a:off x="929593" y="4000504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1097" y="3844357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7" name="Rectangle 6"/>
          <p:cNvSpPr/>
          <p:nvPr/>
        </p:nvSpPr>
        <p:spPr>
          <a:xfrm>
            <a:off x="929593" y="4786322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1097" y="4630175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 из 10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Мне интересно, какие у нас будут уроки</a:t>
            </a:r>
          </a:p>
        </p:txBody>
      </p:sp>
      <p:sp>
        <p:nvSpPr>
          <p:cNvPr id="5" name="Rectangle 4"/>
          <p:cNvSpPr/>
          <p:nvPr/>
        </p:nvSpPr>
        <p:spPr>
          <a:xfrm>
            <a:off x="929593" y="4000504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1097" y="3844357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7" name="Rectangle 6"/>
          <p:cNvSpPr/>
          <p:nvPr/>
        </p:nvSpPr>
        <p:spPr>
          <a:xfrm>
            <a:off x="929593" y="4786322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1097" y="4630175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 из 10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928662" y="4500570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00166" y="4344423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6" name="Rectangle 5"/>
          <p:cNvSpPr/>
          <p:nvPr/>
        </p:nvSpPr>
        <p:spPr>
          <a:xfrm>
            <a:off x="928662" y="5286388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00166" y="5130241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2795582"/>
            <a:ext cx="6329378" cy="3482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" pitchFamily="34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Я обязательно буду приглашать на свой День рождения весь класс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 из 10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Мне нравится, что урок длится дольше, чем перемена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8662" y="4085213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0166" y="3929066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62" y="4871031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4714884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 из 10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Мне интересно, чем кормят в школьной столовой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8662" y="4085213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0166" y="3929066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62" y="4871031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4714884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 из 10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Я буду стараться хорошо учиться, когда пойду в школу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8662" y="4085213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0166" y="3929066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62" y="4871031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4714884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 из 10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Я думаю, что самое лучшее время в школе - это каникулы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928662" y="4085213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0166" y="3929066"/>
            <a:ext cx="676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Да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62" y="4871031"/>
            <a:ext cx="285752" cy="285752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4714884"/>
            <a:ext cx="856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" pitchFamily="34" charset="0"/>
              </a:rPr>
              <a:t>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35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D0C2723-5BBC-4C58-AE56-9B1983473B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TS010335015</Template>
  <TotalTime>1</TotalTime>
  <Words>330</Words>
  <Application>Microsoft Office PowerPoint</Application>
  <PresentationFormat>Экран (4:3)</PresentationFormat>
  <Paragraphs>102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TS010335015</vt:lpstr>
      <vt:lpstr>Тест «Хочет ли ребенок идти в школу?»</vt:lpstr>
      <vt:lpstr>Презентация PowerPoint</vt:lpstr>
      <vt:lpstr>Вопрос 1 из 10</vt:lpstr>
      <vt:lpstr>Вопрос 2 из 10</vt:lpstr>
      <vt:lpstr>Вопрос 3 из 10</vt:lpstr>
      <vt:lpstr>Вопрос 4 из 10</vt:lpstr>
      <vt:lpstr>Вопрос 5 из 10</vt:lpstr>
      <vt:lpstr>Вопрос 6 из 10</vt:lpstr>
      <vt:lpstr>Вопрос 7 из 10</vt:lpstr>
      <vt:lpstr>Вопрос 8 из 10</vt:lpstr>
      <vt:lpstr>Вопрос 9 из 10</vt:lpstr>
      <vt:lpstr>Вопрос 10 из 10</vt:lpstr>
      <vt:lpstr>Таблица результатов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«Хочет ли ребенок идти в школу?»</dc:title>
  <dc:creator>Елена</dc:creator>
  <dc:description>Корпорация Майкрософт</dc:description>
  <cp:lastModifiedBy>Елена</cp:lastModifiedBy>
  <cp:revision>1</cp:revision>
  <dcterms:created xsi:type="dcterms:W3CDTF">2014-07-06T10:52:46Z</dcterms:created>
  <dcterms:modified xsi:type="dcterms:W3CDTF">2014-07-06T10:54:27Z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TC103350159990</vt:lpwstr>
  </property>
</Properties>
</file>