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9" r:id="rId6"/>
    <p:sldId id="260" r:id="rId7"/>
    <p:sldId id="266" r:id="rId8"/>
    <p:sldId id="261" r:id="rId9"/>
    <p:sldId id="263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060848"/>
            <a:ext cx="8784976" cy="3339802"/>
          </a:xfrm>
        </p:spPr>
        <p:txBody>
          <a:bodyPr>
            <a:noAutofit/>
          </a:bodyPr>
          <a:lstStyle/>
          <a:p>
            <a:r>
              <a:rPr lang="ru-RU" sz="7200" b="1" i="1" dirty="0">
                <a:ln w="31550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Роль книги в развитии интеллектуальных умений ребёнка.</a:t>
            </a:r>
            <a:r>
              <a:rPr lang="ru-RU" sz="7200" b="1" dirty="0">
                <a:ln w="31550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7200" b="1" dirty="0">
                <a:ln w="31550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ru-RU" sz="7200" b="1" dirty="0">
              <a:ln w="31550" cmpd="sng">
                <a:solidFill>
                  <a:srgbClr val="92D050"/>
                </a:solidFill>
                <a:prstDash val="solid"/>
              </a:ln>
              <a:solidFill>
                <a:srgbClr val="00B05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303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Рефлексия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899592" y="2276872"/>
            <a:ext cx="6995120" cy="2985195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Я после собрания буду стараться…</a:t>
            </a:r>
            <a:endParaRPr lang="ru-RU" sz="7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60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609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sz="102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rgbClr val="66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203200" dist="38100" dir="10140000" sx="105000" sy="105000" algn="ctr" rotWithShape="0">
                    <a:srgbClr val="000000">
                      <a:alpha val="64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Правила круга</a:t>
            </a:r>
            <a:endParaRPr lang="ru-RU" sz="102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rgbClr val="66FF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203200" dist="38100" dir="10140000" sx="105000" sy="105000" algn="ctr" rotWithShape="0">
                  <a:srgbClr val="000000">
                    <a:alpha val="64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000528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ru-RU" sz="48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Активность</a:t>
            </a:r>
          </a:p>
          <a:p>
            <a:pPr>
              <a:buNone/>
            </a:pPr>
            <a:r>
              <a:rPr lang="ru-RU" sz="48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Конфиденциальность</a:t>
            </a:r>
          </a:p>
          <a:p>
            <a:pPr>
              <a:buNone/>
            </a:pPr>
            <a:r>
              <a:rPr lang="ru-RU" sz="48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Уважение чужого мнения</a:t>
            </a:r>
          </a:p>
          <a:p>
            <a:pPr>
              <a:buNone/>
            </a:pPr>
            <a:r>
              <a:rPr lang="ru-RU" sz="48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Деликатность</a:t>
            </a:r>
          </a:p>
          <a:p>
            <a:pPr>
              <a:buNone/>
            </a:pPr>
            <a:r>
              <a:rPr lang="ru-RU" sz="48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Пунктуальность</a:t>
            </a:r>
            <a:endParaRPr lang="ru-RU" sz="48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06721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239000" cy="1965952"/>
          </a:xfrm>
        </p:spPr>
        <p:txBody>
          <a:bodyPr>
            <a:noAutofit/>
          </a:bodyPr>
          <a:lstStyle/>
          <a:p>
            <a:pPr algn="ctr"/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</a:t>
            </a:r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акончите предложения…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6" descr="Картинка 2 из 324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780928"/>
            <a:ext cx="5114330" cy="37477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2235942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9286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Работа</a:t>
            </a:r>
            <a:r>
              <a:rPr lang="ru-RU" sz="6000" dirty="0" smtClean="0"/>
              <a:t> </a:t>
            </a:r>
            <a:r>
              <a:rPr lang="ru-RU" sz="60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 парах</a:t>
            </a:r>
            <a:endParaRPr lang="ru-RU" sz="6000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F:\Овчинников Слава\Картинки\ШКОЛЬНЫЕ КАРТИНКИ\school02-2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908720"/>
            <a:ext cx="3394184" cy="3887445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80072" y="53732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</a:rPr>
              <a:t>Нужны ли книги и зачем? </a:t>
            </a:r>
            <a:endParaRPr lang="ru-RU" b="1" dirty="0">
              <a:ln w="10541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75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Жанры:</a:t>
            </a:r>
            <a:r>
              <a:rPr lang="ru-RU" b="1" dirty="0" smtClean="0"/>
              <a:t> стихи</a:t>
            </a:r>
            <a:r>
              <a:rPr lang="ru-RU" b="1" dirty="0"/>
              <a:t>, сказки, рассказы, загадки, песни.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Тематика: </a:t>
            </a:r>
            <a:r>
              <a:rPr lang="ru-RU" sz="4400" dirty="0" smtClean="0"/>
              <a:t>о </a:t>
            </a:r>
            <a:r>
              <a:rPr lang="ru-RU" sz="4400" dirty="0"/>
              <a:t>природе, детях, играх и игрушках, о труде, животных, дружбе и </a:t>
            </a:r>
            <a:r>
              <a:rPr lang="ru-RU" sz="4400" dirty="0" err="1"/>
              <a:t>вз</a:t>
            </a:r>
            <a:r>
              <a:rPr lang="ru-RU" sz="4400" dirty="0"/>
              <a:t>/помощи, внимательном отношении к людям.</a:t>
            </a:r>
          </a:p>
        </p:txBody>
      </p:sp>
    </p:spTree>
    <p:extLst>
      <p:ext uri="{BB962C8B-B14F-4D97-AF65-F5344CB8AC3E}">
        <p14:creationId xmlns:p14="http://schemas.microsoft.com/office/powerpoint/2010/main" val="210123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Техника чтения: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 </a:t>
            </a:r>
            <a:r>
              <a:rPr lang="ru-RU" dirty="0"/>
              <a:t>концу 1 класса темп – </a:t>
            </a:r>
            <a:r>
              <a:rPr lang="ru-RU" dirty="0" smtClean="0"/>
              <a:t>25-30 слов </a:t>
            </a:r>
            <a:r>
              <a:rPr lang="ru-RU" dirty="0"/>
              <a:t>в минуту. Чтение должно быть сознательное, правильное, от плавного слогового к чтению целыми словами.  </a:t>
            </a:r>
            <a:r>
              <a:rPr lang="ru-RU" b="1" dirty="0"/>
              <a:t>Должны уметь читать про себя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4920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cap="none" dirty="0" smtClean="0">
                <a:ln w="19050">
                  <a:solidFill>
                    <a:srgbClr val="00B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Групповая работа</a:t>
            </a:r>
            <a:endParaRPr lang="ru-RU" sz="6000" cap="none" dirty="0">
              <a:ln w="19050">
                <a:solidFill>
                  <a:srgbClr val="00B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074" name="Picture 2" descr="F:\Овчинников Слава\Картинки\ШКОЛЬНЫЕ КАРТИНКИ\school02-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85926"/>
            <a:ext cx="6143668" cy="45243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47091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нужно делать для развития читательского интереса у наших детей?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19256" cy="453650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1.Прививайте ребёнку интерес к чтению с раннего детства.</a:t>
            </a:r>
          </a:p>
          <a:p>
            <a:r>
              <a:rPr lang="ru-RU" dirty="0"/>
              <a:t>2.Покупайте книги, выбирайте книги яркие по оформлению и интересные по содержанию.</a:t>
            </a:r>
          </a:p>
          <a:p>
            <a:r>
              <a:rPr lang="ru-RU" dirty="0"/>
              <a:t>3.Систематически читайте ребёнку. Это сформирует у него привычку ежедневно общаться с книгой.</a:t>
            </a:r>
          </a:p>
          <a:p>
            <a:r>
              <a:rPr lang="ru-RU" dirty="0"/>
              <a:t>4.Обсуждайте прочитанную детскую книгу среди членов своей семьи.</a:t>
            </a:r>
          </a:p>
          <a:p>
            <a:r>
              <a:rPr lang="ru-RU" dirty="0"/>
              <a:t>5.Рассказывайте ребёнку об авторе прочитанной книги.</a:t>
            </a:r>
          </a:p>
          <a:p>
            <a:r>
              <a:rPr lang="ru-RU" dirty="0"/>
              <a:t>6.Если вы читаете ребёнку книгу, старайтесь прервать чтение на самом увлекательном </a:t>
            </a:r>
            <a:r>
              <a:rPr lang="ru-RU" dirty="0" smtClean="0"/>
              <a:t>месте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159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720"/>
            <a:ext cx="8229600" cy="67687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7.Вспоминая </a:t>
            </a:r>
            <a:r>
              <a:rPr lang="ru-RU" dirty="0"/>
              <a:t>с ребёнком содержание ранее прочитанного, намеренно его искажайте, чтобы проверить, как он запомнил ранее прочитанный текст.</a:t>
            </a:r>
          </a:p>
          <a:p>
            <a:r>
              <a:rPr lang="ru-RU" dirty="0"/>
              <a:t>8.Рекомендуйте ребёнку книги своего детства,  делитесь своими детскими впечатлениями после  чтения той или иной книги, сопоставляйте ваши и его впечатления.</a:t>
            </a:r>
          </a:p>
          <a:p>
            <a:r>
              <a:rPr lang="ru-RU" dirty="0"/>
              <a:t>9.Устраивайте дома дискуссии по прочитанным книгам.</a:t>
            </a:r>
          </a:p>
          <a:p>
            <a:r>
              <a:rPr lang="ru-RU" dirty="0"/>
              <a:t>10. Покупайте, по возможности, книги полюбившихся ребёнку авторов, оформляйте его личную библиотеку.</a:t>
            </a:r>
          </a:p>
          <a:p>
            <a:r>
              <a:rPr lang="ru-RU" dirty="0"/>
              <a:t>11.Воспитывайте бережное отношение к книге, демонстрируя книжные реликвии своей семьи.</a:t>
            </a:r>
          </a:p>
          <a:p>
            <a:r>
              <a:rPr lang="ru-RU" dirty="0"/>
              <a:t>12.Дарите ребёнку книги с дарственной надписью, тёплыми пожеланиями. Спустя годы это окажется  счастливым напоминанием о родном доме, его традициях, дорогих и близких людях.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875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305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Роль книги в развитии интеллектуальных умений ребёнка. </vt:lpstr>
      <vt:lpstr>Правила круга</vt:lpstr>
      <vt:lpstr>Закончите предложения…</vt:lpstr>
      <vt:lpstr>Работа в парах</vt:lpstr>
      <vt:lpstr>Жанры: стихи, сказки, рассказы, загадки, песни. </vt:lpstr>
      <vt:lpstr>Техника чтения: </vt:lpstr>
      <vt:lpstr>Групповая работа</vt:lpstr>
      <vt:lpstr>Что нужно делать для развития читательского интереса у наших детей? </vt:lpstr>
      <vt:lpstr>Презентация PowerPoint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6</cp:revision>
  <dcterms:modified xsi:type="dcterms:W3CDTF">2014-08-06T14:41:46Z</dcterms:modified>
</cp:coreProperties>
</file>