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AC97-E45A-4E23-B2AB-23C28F16CBF7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28F5-4E5A-4D99-9B84-6112FEE83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Дидактическое  пособие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129358" cy="1185874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143248"/>
            <a:ext cx="8215370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учитель-логопед  ГОУ СОШ </a:t>
            </a:r>
            <a:r>
              <a:rPr lang="ru-RU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2044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Федоряченко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НН</a:t>
            </a: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1713" y="2967335"/>
            <a:ext cx="5140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Звукознайкин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дидактического пособия: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Овладение детьми старшего дошкольного возраста навыками выполнения звукового анализа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786322"/>
            <a:ext cx="148114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Оборудование  пособия: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Карты с рисунками на  автоматизируемые звуки.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Карты с рисунками на дифференцируемые звуки.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Карты с цифрами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(разных цветов и размеров).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Раздаточные карточки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для разных видов заданий).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Фишки, игрушки, кубик.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286388"/>
            <a:ext cx="981075" cy="9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1707">
            <a:off x="589438" y="1873734"/>
            <a:ext cx="32385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8038">
            <a:off x="1368842" y="460321"/>
            <a:ext cx="3505414" cy="456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6927">
            <a:off x="4786314" y="571480"/>
            <a:ext cx="3238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552700"/>
            <a:ext cx="35909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07308" y="-892982"/>
            <a:ext cx="6072230" cy="900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56154">
            <a:off x="509765" y="747974"/>
            <a:ext cx="4705350" cy="47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17904">
            <a:off x="3494309" y="1430604"/>
            <a:ext cx="4724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643578"/>
            <a:ext cx="981075" cy="9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9" y="571479"/>
          <a:ext cx="6429419" cy="3186804"/>
        </p:xfrm>
        <a:graphic>
          <a:graphicData uri="http://schemas.openxmlformats.org/drawingml/2006/table">
            <a:tbl>
              <a:tblPr/>
              <a:tblGrid>
                <a:gridCol w="1533615"/>
                <a:gridCol w="575660"/>
                <a:gridCol w="648568"/>
                <a:gridCol w="630183"/>
                <a:gridCol w="557274"/>
                <a:gridCol w="630183"/>
                <a:gridCol w="606092"/>
                <a:gridCol w="533817"/>
                <a:gridCol w="636524"/>
                <a:gridCol w="77503"/>
              </a:tblGrid>
              <a:tr h="659184">
                <a:tc>
                  <a:txBody>
                    <a:bodyPr/>
                    <a:lstStyle/>
                    <a:p>
                      <a:pPr marL="24130" marR="298450" indent="-635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Нарисуй столько треугольников, сколько частей в слове</a:t>
                      </a: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423">
                <a:tc>
                  <a:txBody>
                    <a:bodyPr/>
                    <a:lstStyle/>
                    <a:p>
                      <a:pPr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806">
                <a:tc rowSpan="3">
                  <a:txBody>
                    <a:bodyPr/>
                    <a:lstStyle/>
                    <a:p>
                      <a:pPr marL="30480" marR="4889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Найди место звука в слове</a:t>
                      </a: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368">
                <a:tc>
                  <a:txBody>
                    <a:bodyPr/>
                    <a:lstStyle/>
                    <a:p>
                      <a:pPr marL="24130" marR="60960" indent="635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Нарисуй звуковую схему слова. Не забудь, гласные звуки обозначаются красным цветом, согласные твердые-синим, согласные мягкие-зеленым.</a:t>
                      </a: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50" marR="2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29" name="AutoShape 1"/>
          <p:cNvSpPr>
            <a:spLocks noChangeArrowheads="1"/>
          </p:cNvSpPr>
          <p:nvPr/>
        </p:nvSpPr>
        <p:spPr bwMode="auto">
          <a:xfrm>
            <a:off x="428596" y="1285860"/>
            <a:ext cx="314325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/>
          <p:cNvSpPr>
            <a:spLocks noChangeShapeType="1"/>
          </p:cNvSpPr>
          <p:nvPr/>
        </p:nvSpPr>
        <p:spPr bwMode="auto">
          <a:xfrm>
            <a:off x="1000100" y="1428736"/>
            <a:ext cx="561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22764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14338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429264"/>
            <a:ext cx="981075" cy="9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/object&gt;&lt;/database&gt;"/>
  <p:tag name="MMPROD_NEXTUNIQUEID" val="10010"/>
  <p:tag name="ISPRING_RESOURCE_PATHS_HASH_2" val="197b534c5db5446c2aa31c80ba2961fa5bc7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99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Дидактическое  пособие</vt:lpstr>
      <vt:lpstr>Цель дидактического пособия:</vt:lpstr>
      <vt:lpstr>Оборудование  пособия: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Лепадату</cp:lastModifiedBy>
  <cp:revision>87</cp:revision>
  <dcterms:created xsi:type="dcterms:W3CDTF">2010-04-20T16:38:00Z</dcterms:created>
  <dcterms:modified xsi:type="dcterms:W3CDTF">2014-11-04T16:46:51Z</dcterms:modified>
</cp:coreProperties>
</file>