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5" r:id="rId9"/>
    <p:sldId id="264" r:id="rId10"/>
    <p:sldId id="26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7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ED3D9-BD14-482C-84AB-D576F9718A11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01D67-990B-4837-AF0C-9AF1C9DF8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01D67-990B-4837-AF0C-9AF1C9DF8A9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C08C9-9A43-4E54-B141-6298A6C7A355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63979-F47A-4B7E-8387-CC762F4C9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79067-4C4C-4AA1-B536-B8BE39B74CD1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D89BD-8E7C-4565-A8CF-1A6D477F3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82B76-0FB6-4DC6-A280-677F5F26CF75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59AD2-18E8-4DAD-8D23-7B446922D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E74D7-14D7-4FDA-BACC-0B21AEB466BD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E8683-9DE1-4979-B710-C64ACE31E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677FE-E91C-45F9-80B2-CFFDD39E1E38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0C089-C0C8-4DB9-95F1-439EFAEB9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1E001-41F4-404B-82D9-543177679628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D1950-2E7D-47F2-B363-7C8B84974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F92EF-0AB6-47C1-842D-FEF2043589CD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46140-CA0A-4C87-9FAC-163232F65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AD0AD-7240-48A2-81B0-9394E719FE37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B8C26-DE8B-4065-BB41-F71896EA5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DFED8-AC1A-4561-BC17-5ABF7000D18D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9B12A-8789-44FC-A787-6485826DC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6F0F4-2066-4BB2-9F0E-5ECA1533DB92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CE3B8-E1BC-455A-A976-F6559F159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0837D-0278-4C2A-B73B-A90CCE23D785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5AF65-04B4-4E1C-8F7E-F1996E674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AE3744-D17C-4EB4-8278-5C305043C0F1}" type="datetimeFigureOut">
              <a:rPr lang="ru-RU"/>
              <a:pPr>
                <a:defRPr/>
              </a:pPr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9AEF75-6975-4AA4-A9EF-27A90F56E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2" name="Picture 2" descr="http://www.nicesoft.ru/uploads/posts/2009-02/1234425025_leop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11638" y="2565400"/>
            <a:ext cx="4464050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Новогодние приключения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с Котом Леопольдом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http://img1.liveinternet.ru/images/attach/c/1/57/593/57593018_1270895949_Novogodnyayaelka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85" name="Picture 17" descr="http://pitermediaport.narod.ru/images/sound/mult/kot_Leopold/kot_Leopo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933056"/>
            <a:ext cx="3168352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opypast.ru/foto5/0522/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388" y="333375"/>
            <a:ext cx="3960812" cy="2676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Ты ведь знаешь дни недели?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Посчитай-ка поживей!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Если в счёте не собьёшься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То получишь ровно….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099" name="Freeform 6"/>
          <p:cNvSpPr>
            <a:spLocks/>
          </p:cNvSpPr>
          <p:nvPr/>
        </p:nvSpPr>
        <p:spPr bwMode="auto">
          <a:xfrm>
            <a:off x="2819400" y="1143000"/>
            <a:ext cx="2667000" cy="304800"/>
          </a:xfrm>
          <a:custGeom>
            <a:avLst/>
            <a:gdLst>
              <a:gd name="T0" fmla="*/ 0 w 1728"/>
              <a:gd name="T1" fmla="*/ 304800 h 264"/>
              <a:gd name="T2" fmla="*/ 222250 w 1728"/>
              <a:gd name="T3" fmla="*/ 138545 h 264"/>
              <a:gd name="T4" fmla="*/ 592667 w 1728"/>
              <a:gd name="T5" fmla="*/ 27709 h 264"/>
              <a:gd name="T6" fmla="*/ 963083 w 1728"/>
              <a:gd name="T7" fmla="*/ 83127 h 264"/>
              <a:gd name="T8" fmla="*/ 1407583 w 1728"/>
              <a:gd name="T9" fmla="*/ 249382 h 264"/>
              <a:gd name="T10" fmla="*/ 1703917 w 1728"/>
              <a:gd name="T11" fmla="*/ 304800 h 264"/>
              <a:gd name="T12" fmla="*/ 2000250 w 1728"/>
              <a:gd name="T13" fmla="*/ 249382 h 264"/>
              <a:gd name="T14" fmla="*/ 2592917 w 1728"/>
              <a:gd name="T15" fmla="*/ 27709 h 264"/>
              <a:gd name="T16" fmla="*/ 2444750 w 1728"/>
              <a:gd name="T17" fmla="*/ 83127 h 264"/>
              <a:gd name="T18" fmla="*/ 2518833 w 1728"/>
              <a:gd name="T19" fmla="*/ 83127 h 2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28"/>
              <a:gd name="T31" fmla="*/ 0 h 264"/>
              <a:gd name="T32" fmla="*/ 1728 w 1728"/>
              <a:gd name="T33" fmla="*/ 264 h 2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28" h="264">
                <a:moveTo>
                  <a:pt x="0" y="264"/>
                </a:moveTo>
                <a:cubicBezTo>
                  <a:pt x="40" y="212"/>
                  <a:pt x="80" y="160"/>
                  <a:pt x="144" y="120"/>
                </a:cubicBezTo>
                <a:cubicBezTo>
                  <a:pt x="208" y="80"/>
                  <a:pt x="304" y="32"/>
                  <a:pt x="384" y="24"/>
                </a:cubicBezTo>
                <a:cubicBezTo>
                  <a:pt x="464" y="16"/>
                  <a:pt x="536" y="40"/>
                  <a:pt x="624" y="72"/>
                </a:cubicBezTo>
                <a:cubicBezTo>
                  <a:pt x="712" y="104"/>
                  <a:pt x="832" y="184"/>
                  <a:pt x="912" y="216"/>
                </a:cubicBezTo>
                <a:cubicBezTo>
                  <a:pt x="992" y="248"/>
                  <a:pt x="1040" y="264"/>
                  <a:pt x="1104" y="264"/>
                </a:cubicBezTo>
                <a:cubicBezTo>
                  <a:pt x="1168" y="264"/>
                  <a:pt x="1200" y="256"/>
                  <a:pt x="1296" y="216"/>
                </a:cubicBezTo>
                <a:cubicBezTo>
                  <a:pt x="1392" y="176"/>
                  <a:pt x="1632" y="48"/>
                  <a:pt x="1680" y="24"/>
                </a:cubicBezTo>
                <a:cubicBezTo>
                  <a:pt x="1728" y="0"/>
                  <a:pt x="1592" y="64"/>
                  <a:pt x="1584" y="72"/>
                </a:cubicBezTo>
                <a:cubicBezTo>
                  <a:pt x="1576" y="80"/>
                  <a:pt x="1624" y="72"/>
                  <a:pt x="1632" y="72"/>
                </a:cubicBezTo>
              </a:path>
            </a:pathLst>
          </a:custGeom>
          <a:noFill/>
          <a:ln w="76200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Line 7"/>
          <p:cNvSpPr>
            <a:spLocks noChangeShapeType="1"/>
          </p:cNvSpPr>
          <p:nvPr/>
        </p:nvSpPr>
        <p:spPr bwMode="auto">
          <a:xfrm flipH="1">
            <a:off x="3124200" y="1219200"/>
            <a:ext cx="2286000" cy="4648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1" name="Line 8"/>
          <p:cNvSpPr>
            <a:spLocks noChangeShapeType="1"/>
          </p:cNvSpPr>
          <p:nvPr/>
        </p:nvSpPr>
        <p:spPr bwMode="auto">
          <a:xfrm>
            <a:off x="3581400" y="3733800"/>
            <a:ext cx="12954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2" name="Oval 3"/>
          <p:cNvSpPr>
            <a:spLocks noChangeArrowheads="1"/>
          </p:cNvSpPr>
          <p:nvPr/>
        </p:nvSpPr>
        <p:spPr bwMode="auto">
          <a:xfrm>
            <a:off x="2743200" y="13716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3" name="Oval 5"/>
          <p:cNvSpPr>
            <a:spLocks noChangeArrowheads="1"/>
          </p:cNvSpPr>
          <p:nvPr/>
        </p:nvSpPr>
        <p:spPr bwMode="auto">
          <a:xfrm>
            <a:off x="3429000" y="36576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1958975" y="98425"/>
            <a:ext cx="387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2" descr="http://img0.liveinternet.ru/images/attach/b/3/41/585/41585369_CAEEF220CBE5EEEFEEEBFC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052513"/>
            <a:ext cx="29162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-2.94172E-6 C 0.02378 -0.00948 0.03316 -0.01896 0.04566 -0.02428 C 0.05816 -0.0296 0.07326 -0.03446 0.08923 -0.03191 C 0.10521 -0.02937 0.12517 -0.01711 0.14132 -0.00948 C 0.15746 -0.00185 0.17361 0.0111 0.18646 0.01319 C 0.1993 0.01527 0.20086 0.01064 0.21875 0.0037 C 0.23663 -0.00323 0.28194 -0.02474 0.2934 -0.02821 C 0.30486 -0.03168 0.29236 -0.02821 0.28784 -0.01688 C 0.28333 -0.00555 0.30781 -0.07262 0.26666 0.03932 C 0.22552 0.15125 0.07882 0.5525 0.04132 0.65472 " pathEditMode="relative" rAng="0" ptsTypes="aaaaaaaaaA">
                                      <p:cBhvr>
                                        <p:cTn id="6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8125 0.33812 L 0.23125 0.33812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D:\Лена\Зимние обои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5-конечная звезда 2"/>
          <p:cNvSpPr/>
          <p:nvPr/>
        </p:nvSpPr>
        <p:spPr>
          <a:xfrm>
            <a:off x="107950" y="54927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1</a:t>
            </a:r>
          </a:p>
        </p:txBody>
      </p:sp>
      <p:sp>
        <p:nvSpPr>
          <p:cNvPr id="4" name="5-конечная звезда 3"/>
          <p:cNvSpPr/>
          <p:nvPr/>
        </p:nvSpPr>
        <p:spPr>
          <a:xfrm>
            <a:off x="1116013" y="54927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2</a:t>
            </a:r>
          </a:p>
        </p:txBody>
      </p:sp>
      <p:sp>
        <p:nvSpPr>
          <p:cNvPr id="5" name="5-конечная звезда 4"/>
          <p:cNvSpPr/>
          <p:nvPr/>
        </p:nvSpPr>
        <p:spPr>
          <a:xfrm>
            <a:off x="2051050" y="54927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3</a:t>
            </a:r>
          </a:p>
        </p:txBody>
      </p:sp>
      <p:sp>
        <p:nvSpPr>
          <p:cNvPr id="6" name="5-конечная звезда 5"/>
          <p:cNvSpPr/>
          <p:nvPr/>
        </p:nvSpPr>
        <p:spPr>
          <a:xfrm>
            <a:off x="2987675" y="54927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4</a:t>
            </a:r>
          </a:p>
        </p:txBody>
      </p:sp>
      <p:sp>
        <p:nvSpPr>
          <p:cNvPr id="7" name="5-конечная звезда 6"/>
          <p:cNvSpPr/>
          <p:nvPr/>
        </p:nvSpPr>
        <p:spPr>
          <a:xfrm>
            <a:off x="3924300" y="54927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5</a:t>
            </a:r>
          </a:p>
        </p:txBody>
      </p:sp>
      <p:sp>
        <p:nvSpPr>
          <p:cNvPr id="8" name="5-конечная звезда 7"/>
          <p:cNvSpPr/>
          <p:nvPr/>
        </p:nvSpPr>
        <p:spPr>
          <a:xfrm>
            <a:off x="4932363" y="54927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7</a:t>
            </a:r>
          </a:p>
        </p:txBody>
      </p:sp>
      <p:sp>
        <p:nvSpPr>
          <p:cNvPr id="9" name="5-конечная звезда 8"/>
          <p:cNvSpPr/>
          <p:nvPr/>
        </p:nvSpPr>
        <p:spPr>
          <a:xfrm>
            <a:off x="5867400" y="549275"/>
            <a:ext cx="914400" cy="914400"/>
          </a:xfrm>
          <a:prstGeom prst="star5">
            <a:avLst>
              <a:gd name="adj" fmla="val 16944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5-конечная звезда 9"/>
          <p:cNvSpPr/>
          <p:nvPr/>
        </p:nvSpPr>
        <p:spPr>
          <a:xfrm>
            <a:off x="6804025" y="54927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9</a:t>
            </a:r>
          </a:p>
        </p:txBody>
      </p:sp>
      <p:sp>
        <p:nvSpPr>
          <p:cNvPr id="11" name="5-конечная звезда 10"/>
          <p:cNvSpPr/>
          <p:nvPr/>
        </p:nvSpPr>
        <p:spPr>
          <a:xfrm>
            <a:off x="7740650" y="54927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84888" y="765175"/>
            <a:ext cx="4000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6</a:t>
            </a:r>
          </a:p>
        </p:txBody>
      </p:sp>
      <p:pic>
        <p:nvPicPr>
          <p:cNvPr id="5133" name="Picture 5" descr="http://www.yarfoto.ru/klipart3/194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4292600"/>
            <a:ext cx="20891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700338" y="2492375"/>
            <a:ext cx="6726237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Какие цифры стоят не на своем месте,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куда их нужно поставить?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Лена\Зимние обои\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кот Леопольд послойный клипарт для Фотошоп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97425"/>
            <a:ext cx="16922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867400" y="292417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575" y="292417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292417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08175" y="292417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4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64388" y="292417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5</a:t>
            </a:r>
          </a:p>
        </p:txBody>
      </p:sp>
      <p:sp>
        <p:nvSpPr>
          <p:cNvPr id="10" name="Овал 9"/>
          <p:cNvSpPr/>
          <p:nvPr/>
        </p:nvSpPr>
        <p:spPr>
          <a:xfrm>
            <a:off x="5868144" y="414908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е</a:t>
            </a:r>
          </a:p>
        </p:txBody>
      </p:sp>
      <p:sp>
        <p:nvSpPr>
          <p:cNvPr id="11" name="Овал 10"/>
          <p:cNvSpPr/>
          <p:nvPr/>
        </p:nvSpPr>
        <p:spPr>
          <a:xfrm>
            <a:off x="3132138" y="414972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б</a:t>
            </a:r>
          </a:p>
        </p:txBody>
      </p:sp>
      <p:sp>
        <p:nvSpPr>
          <p:cNvPr id="12" name="Овал 11"/>
          <p:cNvSpPr/>
          <p:nvPr/>
        </p:nvSpPr>
        <p:spPr>
          <a:xfrm>
            <a:off x="4572000" y="414972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а</a:t>
            </a:r>
          </a:p>
        </p:txBody>
      </p:sp>
      <p:sp>
        <p:nvSpPr>
          <p:cNvPr id="13" name="Овал 12"/>
          <p:cNvSpPr/>
          <p:nvPr/>
        </p:nvSpPr>
        <p:spPr>
          <a:xfrm>
            <a:off x="1908175" y="414972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л</a:t>
            </a:r>
          </a:p>
        </p:txBody>
      </p:sp>
      <p:sp>
        <p:nvSpPr>
          <p:cNvPr id="14" name="Овал 13"/>
          <p:cNvSpPr/>
          <p:nvPr/>
        </p:nvSpPr>
        <p:spPr>
          <a:xfrm>
            <a:off x="7235825" y="414972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к</a:t>
            </a:r>
          </a:p>
        </p:txBody>
      </p:sp>
      <p:sp>
        <p:nvSpPr>
          <p:cNvPr id="6158" name="TextBox 14"/>
          <p:cNvSpPr txBox="1">
            <a:spLocks noChangeArrowheads="1"/>
          </p:cNvSpPr>
          <p:nvPr/>
        </p:nvSpPr>
        <p:spPr bwMode="auto">
          <a:xfrm>
            <a:off x="2124075" y="6021388"/>
            <a:ext cx="75263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Если вы правильно расставите цифры в порядке возрастания, </a:t>
            </a:r>
          </a:p>
          <a:p>
            <a:r>
              <a:rPr lang="ru-RU" sz="2000" b="1">
                <a:latin typeface="Calibri" pitchFamily="34" charset="0"/>
              </a:rPr>
              <a:t>Узнаете, кто повстречался Леопольду в зимнем лесу.</a:t>
            </a:r>
          </a:p>
        </p:txBody>
      </p:sp>
      <p:sp>
        <p:nvSpPr>
          <p:cNvPr id="6159" name="TextBox 15"/>
          <p:cNvSpPr txBox="1">
            <a:spLocks noChangeArrowheads="1"/>
          </p:cNvSpPr>
          <p:nvPr/>
        </p:nvSpPr>
        <p:spPr bwMode="auto">
          <a:xfrm>
            <a:off x="6011863" y="3573463"/>
            <a:ext cx="73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8438" name="Picture 6" descr="http://animashky.ru/flist/objiv/11/17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476250"/>
            <a:ext cx="17716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g1.liveinternet.ru/images/attach/b/3/10/272/10272871_33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75656" y="116632"/>
            <a:ext cx="62646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Реши задачи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484784"/>
            <a:ext cx="4452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Две мышки проникли в квартиру,</a:t>
            </a:r>
          </a:p>
          <a:p>
            <a:r>
              <a:rPr lang="ru-RU" sz="2000" b="1" dirty="0" smtClean="0"/>
              <a:t>Решили попробовать сыру.</a:t>
            </a:r>
            <a:endParaRPr lang="ru-RU" sz="2000" b="1" dirty="0"/>
          </a:p>
        </p:txBody>
      </p:sp>
      <p:pic>
        <p:nvPicPr>
          <p:cNvPr id="32772" name="Picture 4" descr="http://www.yarfoto.ru/klipart3/194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1450" y="1052736"/>
            <a:ext cx="1352550" cy="1352550"/>
          </a:xfrm>
          <a:prstGeom prst="rect">
            <a:avLst/>
          </a:prstGeom>
          <a:noFill/>
        </p:spPr>
      </p:pic>
      <p:pic>
        <p:nvPicPr>
          <p:cNvPr id="32778" name="Picture 10" descr="http://animashky.ru/flist/objiv/251/2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517232"/>
            <a:ext cx="1028700" cy="1028701"/>
          </a:xfrm>
          <a:prstGeom prst="rect">
            <a:avLst/>
          </a:prstGeom>
          <a:noFill/>
        </p:spPr>
      </p:pic>
      <p:pic>
        <p:nvPicPr>
          <p:cNvPr id="32780" name="Picture 12" descr="http://animashky.ru/flist/objiv/251/2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5517232"/>
            <a:ext cx="1028700" cy="1028701"/>
          </a:xfrm>
          <a:prstGeom prst="rect">
            <a:avLst/>
          </a:prstGeom>
          <a:noFill/>
        </p:spPr>
      </p:pic>
      <p:pic>
        <p:nvPicPr>
          <p:cNvPr id="32782" name="Picture 14" descr="http://animashky.ru/flist/objiv/251/2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445224"/>
            <a:ext cx="1028700" cy="1028701"/>
          </a:xfrm>
          <a:prstGeom prst="rect">
            <a:avLst/>
          </a:prstGeom>
          <a:noFill/>
        </p:spPr>
      </p:pic>
      <p:pic>
        <p:nvPicPr>
          <p:cNvPr id="32784" name="Picture 16" descr="http://www.hasslefreeclipart.com/clipart_food/breakfast/cheese_swis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5013176"/>
            <a:ext cx="1296144" cy="108012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23528" y="2348880"/>
            <a:ext cx="4445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Тут следом явились подружки –</a:t>
            </a:r>
          </a:p>
          <a:p>
            <a:r>
              <a:rPr lang="ru-RU" sz="2000" b="1" dirty="0" smtClean="0"/>
              <a:t>Три сереньких мышки-норушки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7544" y="3356992"/>
            <a:ext cx="4239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Кот спал в это время на крыше,</a:t>
            </a:r>
          </a:p>
          <a:p>
            <a:r>
              <a:rPr lang="ru-RU" sz="2000" b="1" dirty="0" smtClean="0"/>
              <a:t>Про этот не ведая пир.</a:t>
            </a:r>
          </a:p>
          <a:p>
            <a:r>
              <a:rPr lang="ru-RU" sz="2000" b="1" dirty="0" smtClean="0"/>
              <a:t>А ну, сосчитай, сколько мышек</a:t>
            </a:r>
          </a:p>
          <a:p>
            <a:r>
              <a:rPr lang="ru-RU" sz="2000" b="1" dirty="0" smtClean="0"/>
              <a:t>Съели оставленный сыр?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-0.1882 0.325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olonya.ru/bobin/zivopis_b/peiz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68" name="Picture 12" descr="http://www.fbcsarasota.org/choir/tre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57749"/>
            <a:ext cx="1819275" cy="2000251"/>
          </a:xfrm>
          <a:prstGeom prst="rect">
            <a:avLst/>
          </a:prstGeom>
          <a:noFill/>
        </p:spPr>
      </p:pic>
      <p:pic>
        <p:nvPicPr>
          <p:cNvPr id="19470" name="Picture 14" descr="http://www.fbcsarasota.org/choir/tre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05064"/>
            <a:ext cx="1819275" cy="2000251"/>
          </a:xfrm>
          <a:prstGeom prst="rect">
            <a:avLst/>
          </a:prstGeom>
          <a:noFill/>
        </p:spPr>
      </p:pic>
      <p:pic>
        <p:nvPicPr>
          <p:cNvPr id="19472" name="Picture 16" descr="http://www.fbcsarasota.org/choir/tre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0"/>
            <a:ext cx="1819275" cy="2000251"/>
          </a:xfrm>
          <a:prstGeom prst="rect">
            <a:avLst/>
          </a:prstGeom>
          <a:noFill/>
        </p:spPr>
      </p:pic>
      <p:pic>
        <p:nvPicPr>
          <p:cNvPr id="19474" name="Picture 18" descr="http://www.fbcsarasota.org/choir/tre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72816"/>
            <a:ext cx="1819275" cy="2000251"/>
          </a:xfrm>
          <a:prstGeom prst="rect">
            <a:avLst/>
          </a:prstGeom>
          <a:noFill/>
        </p:spPr>
      </p:pic>
      <p:pic>
        <p:nvPicPr>
          <p:cNvPr id="19476" name="Picture 20" descr="http://www.fbcsarasota.org/choir/tre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284984"/>
            <a:ext cx="1819275" cy="2000251"/>
          </a:xfrm>
          <a:prstGeom prst="rect">
            <a:avLst/>
          </a:prstGeom>
          <a:noFill/>
        </p:spPr>
      </p:pic>
      <p:pic>
        <p:nvPicPr>
          <p:cNvPr id="19478" name="Picture 22" descr="http://www.fbcsarasota.org/choir/tre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4725" y="4857749"/>
            <a:ext cx="1819275" cy="2000251"/>
          </a:xfrm>
          <a:prstGeom prst="rect">
            <a:avLst/>
          </a:prstGeom>
          <a:noFill/>
        </p:spPr>
      </p:pic>
      <p:pic>
        <p:nvPicPr>
          <p:cNvPr id="19480" name="Picture 24" descr="http://www.fbcsarasota.org/choir/tre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857749"/>
            <a:ext cx="1819275" cy="2000251"/>
          </a:xfrm>
          <a:prstGeom prst="rect">
            <a:avLst/>
          </a:prstGeom>
          <a:noFill/>
        </p:spPr>
      </p:pic>
      <p:pic>
        <p:nvPicPr>
          <p:cNvPr id="19482" name="Picture 26" descr="http://www.fbcsarasota.org/choir/tre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857749"/>
            <a:ext cx="1819275" cy="2000251"/>
          </a:xfrm>
          <a:prstGeom prst="rect">
            <a:avLst/>
          </a:prstGeom>
          <a:noFill/>
        </p:spPr>
      </p:pic>
      <p:pic>
        <p:nvPicPr>
          <p:cNvPr id="19484" name="Picture 28" descr="http://www.fbcsarasota.org/choir/tre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73016"/>
            <a:ext cx="1819275" cy="2000251"/>
          </a:xfrm>
          <a:prstGeom prst="rect">
            <a:avLst/>
          </a:prstGeom>
          <a:noFill/>
        </p:spPr>
      </p:pic>
      <p:pic>
        <p:nvPicPr>
          <p:cNvPr id="19486" name="Picture 30" descr="http://www.fbcsarasota.org/choir/tre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492896"/>
            <a:ext cx="1819275" cy="200025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843808" y="0"/>
            <a:ext cx="50822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Десять ёлочек в лесу росли,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В школу на праздник одну привезли.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Сколько ёлок осталось там?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9" name="Picture 3" descr="кот Леопольд послойный клипарт для Фотошоп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284984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img1.liveinternet.ru/images/attach/c/2/67/829/67829995_wallpaper_winter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0" descr="http://netnotes.narod.ru/sbm/newyear/images1/newyear_mouse_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636912"/>
            <a:ext cx="3779912" cy="42210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59832" y="188640"/>
            <a:ext cx="4697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Жили-были мышки,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Мышки-шалунишки.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На страницу сели,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 примерах цифры съели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068960"/>
            <a:ext cx="25394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5 + …= 6</a:t>
            </a:r>
            <a:endParaRPr lang="ru-RU" sz="54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2924944"/>
            <a:ext cx="569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1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077072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7 - … = 5</a:t>
            </a:r>
            <a:endParaRPr lang="ru-RU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3933056"/>
            <a:ext cx="607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+mn-lt"/>
              </a:rPr>
              <a:t>2</a:t>
            </a:r>
            <a:endParaRPr lang="ru-RU" sz="5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5085184"/>
            <a:ext cx="26821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4 + … = 8</a:t>
            </a:r>
            <a:endParaRPr lang="ru-RU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656" y="4941168"/>
            <a:ext cx="535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ru-RU" sz="54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8" name="Picture 12" descr="http://www.pianolessonsstroud.co.uk/christmas-tree-on-stre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3923928" y="378904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8..3</a:t>
            </a:r>
            <a:endParaRPr lang="ru-RU" sz="2000" b="1" dirty="0"/>
          </a:p>
        </p:txBody>
      </p:sp>
      <p:sp>
        <p:nvSpPr>
          <p:cNvPr id="9" name="Овал 8"/>
          <p:cNvSpPr/>
          <p:nvPr/>
        </p:nvSpPr>
        <p:spPr>
          <a:xfrm>
            <a:off x="5508104" y="386104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5…7</a:t>
            </a:r>
            <a:endParaRPr lang="ru-RU" sz="2000" b="1" dirty="0"/>
          </a:p>
        </p:txBody>
      </p:sp>
      <p:sp>
        <p:nvSpPr>
          <p:cNvPr id="10" name="Овал 9"/>
          <p:cNvSpPr/>
          <p:nvPr/>
        </p:nvSpPr>
        <p:spPr>
          <a:xfrm>
            <a:off x="6372200" y="544522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1..0</a:t>
            </a:r>
            <a:endParaRPr lang="ru-RU" sz="2000" b="1" dirty="0"/>
          </a:p>
        </p:txBody>
      </p:sp>
      <p:sp>
        <p:nvSpPr>
          <p:cNvPr id="11" name="Овал 10"/>
          <p:cNvSpPr/>
          <p:nvPr/>
        </p:nvSpPr>
        <p:spPr>
          <a:xfrm>
            <a:off x="4716016" y="551723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0..7</a:t>
            </a:r>
            <a:endParaRPr lang="ru-RU" sz="2000" b="1" dirty="0"/>
          </a:p>
        </p:txBody>
      </p:sp>
      <p:sp>
        <p:nvSpPr>
          <p:cNvPr id="12" name="Овал 11"/>
          <p:cNvSpPr/>
          <p:nvPr/>
        </p:nvSpPr>
        <p:spPr>
          <a:xfrm>
            <a:off x="3131840" y="551723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3</a:t>
            </a:r>
            <a:r>
              <a:rPr lang="ru-RU" sz="2000" b="1" dirty="0" smtClean="0"/>
              <a:t>..</a:t>
            </a:r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24128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182304" y="4077072"/>
            <a:ext cx="33374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&gt;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60232" y="5733256"/>
            <a:ext cx="33374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&gt;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V="1">
            <a:off x="5796136" y="4149080"/>
            <a:ext cx="33374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&gt;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flipV="1">
            <a:off x="5004048" y="5805264"/>
            <a:ext cx="33374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&gt;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47864" y="5805264"/>
            <a:ext cx="38289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188</Words>
  <Application>Microsoft Office PowerPoint</Application>
  <PresentationFormat>Экран (4:3)</PresentationFormat>
  <Paragraphs>62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Лена</cp:lastModifiedBy>
  <cp:revision>45</cp:revision>
  <dcterms:created xsi:type="dcterms:W3CDTF">2010-12-27T19:24:23Z</dcterms:created>
  <dcterms:modified xsi:type="dcterms:W3CDTF">2014-12-24T18:22:58Z</dcterms:modified>
</cp:coreProperties>
</file>